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839" r:id="rId2"/>
    <p:sldId id="795" r:id="rId3"/>
    <p:sldId id="794" r:id="rId4"/>
    <p:sldId id="796" r:id="rId5"/>
    <p:sldId id="797" r:id="rId6"/>
    <p:sldId id="798" r:id="rId7"/>
    <p:sldId id="799" r:id="rId8"/>
    <p:sldId id="802" r:id="rId9"/>
    <p:sldId id="804" r:id="rId10"/>
    <p:sldId id="805" r:id="rId11"/>
    <p:sldId id="840" r:id="rId12"/>
    <p:sldId id="858" r:id="rId13"/>
    <p:sldId id="859" r:id="rId14"/>
    <p:sldId id="831" r:id="rId15"/>
    <p:sldId id="862" r:id="rId16"/>
    <p:sldId id="845" r:id="rId17"/>
    <p:sldId id="810" r:id="rId18"/>
    <p:sldId id="811" r:id="rId19"/>
    <p:sldId id="864" r:id="rId20"/>
    <p:sldId id="863" r:id="rId21"/>
    <p:sldId id="844" r:id="rId22"/>
    <p:sldId id="843" r:id="rId23"/>
    <p:sldId id="876" r:id="rId24"/>
    <p:sldId id="814" r:id="rId25"/>
    <p:sldId id="834" r:id="rId26"/>
    <p:sldId id="847" r:id="rId27"/>
    <p:sldId id="848" r:id="rId28"/>
    <p:sldId id="849" r:id="rId29"/>
    <p:sldId id="850" r:id="rId30"/>
    <p:sldId id="851" r:id="rId31"/>
    <p:sldId id="852" r:id="rId32"/>
    <p:sldId id="865" r:id="rId33"/>
    <p:sldId id="853" r:id="rId34"/>
    <p:sldId id="877" r:id="rId35"/>
    <p:sldId id="879" r:id="rId36"/>
    <p:sldId id="878" r:id="rId37"/>
    <p:sldId id="855" r:id="rId38"/>
    <p:sldId id="854" r:id="rId39"/>
    <p:sldId id="881" r:id="rId40"/>
    <p:sldId id="815" r:id="rId41"/>
    <p:sldId id="866" r:id="rId42"/>
    <p:sldId id="816" r:id="rId43"/>
    <p:sldId id="857" r:id="rId44"/>
    <p:sldId id="867" r:id="rId45"/>
    <p:sldId id="868" r:id="rId46"/>
    <p:sldId id="869" r:id="rId47"/>
    <p:sldId id="870" r:id="rId48"/>
    <p:sldId id="871" r:id="rId49"/>
    <p:sldId id="872" r:id="rId50"/>
    <p:sldId id="856" r:id="rId51"/>
    <p:sldId id="873" r:id="rId52"/>
    <p:sldId id="783" r:id="rId53"/>
    <p:sldId id="835" r:id="rId54"/>
    <p:sldId id="836" r:id="rId55"/>
    <p:sldId id="874" r:id="rId56"/>
    <p:sldId id="875" r:id="rId57"/>
  </p:sldIdLst>
  <p:sldSz cx="9144000" cy="6858000" type="screen4x3"/>
  <p:notesSz cx="6797675" cy="9926638"/>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B9B9"/>
    <a:srgbClr val="FF9393"/>
    <a:srgbClr val="FFCC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B0FBE2-B514-42AF-9530-E85F564EDD15}" v="1" dt="2024-04-07T14:18:57.8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6203" autoAdjust="0"/>
  </p:normalViewPr>
  <p:slideViewPr>
    <p:cSldViewPr>
      <p:cViewPr varScale="1">
        <p:scale>
          <a:sx n="69" d="100"/>
          <a:sy n="69" d="100"/>
        </p:scale>
        <p:origin x="117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izi Vlora" userId="ddb635ae-a26d-4034-b5f9-ff7baa33c876" providerId="ADAL" clId="{88B0FBE2-B514-42AF-9530-E85F564EDD15}"/>
    <pc:docChg chg="custSel addSld delSld modSld">
      <pc:chgData name="Ferizi Vlora" userId="ddb635ae-a26d-4034-b5f9-ff7baa33c876" providerId="ADAL" clId="{88B0FBE2-B514-42AF-9530-E85F564EDD15}" dt="2024-04-14T16:50:39.767" v="1750" actId="2696"/>
      <pc:docMkLst>
        <pc:docMk/>
      </pc:docMkLst>
      <pc:sldChg chg="del">
        <pc:chgData name="Ferizi Vlora" userId="ddb635ae-a26d-4034-b5f9-ff7baa33c876" providerId="ADAL" clId="{88B0FBE2-B514-42AF-9530-E85F564EDD15}" dt="2024-04-07T14:33:17.657" v="1017" actId="2696"/>
        <pc:sldMkLst>
          <pc:docMk/>
          <pc:sldMk cId="1672018664" sldId="761"/>
        </pc:sldMkLst>
      </pc:sldChg>
      <pc:sldChg chg="del">
        <pc:chgData name="Ferizi Vlora" userId="ddb635ae-a26d-4034-b5f9-ff7baa33c876" providerId="ADAL" clId="{88B0FBE2-B514-42AF-9530-E85F564EDD15}" dt="2024-04-07T14:33:25.472" v="1018" actId="2696"/>
        <pc:sldMkLst>
          <pc:docMk/>
          <pc:sldMk cId="1038286130" sldId="762"/>
        </pc:sldMkLst>
      </pc:sldChg>
      <pc:sldChg chg="del">
        <pc:chgData name="Ferizi Vlora" userId="ddb635ae-a26d-4034-b5f9-ff7baa33c876" providerId="ADAL" clId="{88B0FBE2-B514-42AF-9530-E85F564EDD15}" dt="2024-04-07T14:33:27.800" v="1019" actId="2696"/>
        <pc:sldMkLst>
          <pc:docMk/>
          <pc:sldMk cId="3917017956" sldId="763"/>
        </pc:sldMkLst>
      </pc:sldChg>
      <pc:sldChg chg="del">
        <pc:chgData name="Ferizi Vlora" userId="ddb635ae-a26d-4034-b5f9-ff7baa33c876" providerId="ADAL" clId="{88B0FBE2-B514-42AF-9530-E85F564EDD15}" dt="2024-04-07T14:33:29.954" v="1020" actId="2696"/>
        <pc:sldMkLst>
          <pc:docMk/>
          <pc:sldMk cId="4112477956" sldId="764"/>
        </pc:sldMkLst>
      </pc:sldChg>
      <pc:sldChg chg="del">
        <pc:chgData name="Ferizi Vlora" userId="ddb635ae-a26d-4034-b5f9-ff7baa33c876" providerId="ADAL" clId="{88B0FBE2-B514-42AF-9530-E85F564EDD15}" dt="2024-04-07T14:33:32.507" v="1021" actId="2696"/>
        <pc:sldMkLst>
          <pc:docMk/>
          <pc:sldMk cId="2861590761" sldId="765"/>
        </pc:sldMkLst>
      </pc:sldChg>
      <pc:sldChg chg="del">
        <pc:chgData name="Ferizi Vlora" userId="ddb635ae-a26d-4034-b5f9-ff7baa33c876" providerId="ADAL" clId="{88B0FBE2-B514-42AF-9530-E85F564EDD15}" dt="2024-04-07T14:33:38.397" v="1023" actId="2696"/>
        <pc:sldMkLst>
          <pc:docMk/>
          <pc:sldMk cId="29190006" sldId="767"/>
        </pc:sldMkLst>
      </pc:sldChg>
      <pc:sldChg chg="del">
        <pc:chgData name="Ferizi Vlora" userId="ddb635ae-a26d-4034-b5f9-ff7baa33c876" providerId="ADAL" clId="{88B0FBE2-B514-42AF-9530-E85F564EDD15}" dt="2024-04-07T14:33:55.482" v="1026" actId="2696"/>
        <pc:sldMkLst>
          <pc:docMk/>
          <pc:sldMk cId="1005535244" sldId="772"/>
        </pc:sldMkLst>
      </pc:sldChg>
      <pc:sldChg chg="del">
        <pc:chgData name="Ferizi Vlora" userId="ddb635ae-a26d-4034-b5f9-ff7baa33c876" providerId="ADAL" clId="{88B0FBE2-B514-42AF-9530-E85F564EDD15}" dt="2024-04-07T14:34:59.059" v="1031" actId="2696"/>
        <pc:sldMkLst>
          <pc:docMk/>
          <pc:sldMk cId="974448575" sldId="782"/>
        </pc:sldMkLst>
      </pc:sldChg>
      <pc:sldChg chg="modSp mod">
        <pc:chgData name="Ferizi Vlora" userId="ddb635ae-a26d-4034-b5f9-ff7baa33c876" providerId="ADAL" clId="{88B0FBE2-B514-42AF-9530-E85F564EDD15}" dt="2024-04-14T16:49:51.557" v="1742" actId="113"/>
        <pc:sldMkLst>
          <pc:docMk/>
          <pc:sldMk cId="3850350867" sldId="783"/>
        </pc:sldMkLst>
        <pc:spChg chg="mod">
          <ac:chgData name="Ferizi Vlora" userId="ddb635ae-a26d-4034-b5f9-ff7baa33c876" providerId="ADAL" clId="{88B0FBE2-B514-42AF-9530-E85F564EDD15}" dt="2024-04-07T14:35:21.340" v="1033" actId="20577"/>
          <ac:spMkLst>
            <pc:docMk/>
            <pc:sldMk cId="3850350867" sldId="783"/>
            <ac:spMk id="2" creationId="{00000000-0000-0000-0000-000000000000}"/>
          </ac:spMkLst>
        </pc:spChg>
        <pc:spChg chg="mod">
          <ac:chgData name="Ferizi Vlora" userId="ddb635ae-a26d-4034-b5f9-ff7baa33c876" providerId="ADAL" clId="{88B0FBE2-B514-42AF-9530-E85F564EDD15}" dt="2024-04-14T16:49:51.557" v="1742" actId="113"/>
          <ac:spMkLst>
            <pc:docMk/>
            <pc:sldMk cId="3850350867" sldId="783"/>
            <ac:spMk id="3" creationId="{00000000-0000-0000-0000-000000000000}"/>
          </ac:spMkLst>
        </pc:spChg>
      </pc:sldChg>
      <pc:sldChg chg="del">
        <pc:chgData name="Ferizi Vlora" userId="ddb635ae-a26d-4034-b5f9-ff7baa33c876" providerId="ADAL" clId="{88B0FBE2-B514-42AF-9530-E85F564EDD15}" dt="2024-04-07T14:34:42.053" v="1027" actId="2696"/>
        <pc:sldMkLst>
          <pc:docMk/>
          <pc:sldMk cId="3682837189" sldId="784"/>
        </pc:sldMkLst>
      </pc:sldChg>
      <pc:sldChg chg="modSp mod">
        <pc:chgData name="Ferizi Vlora" userId="ddb635ae-a26d-4034-b5f9-ff7baa33c876" providerId="ADAL" clId="{88B0FBE2-B514-42AF-9530-E85F564EDD15}" dt="2024-04-07T13:02:53.951" v="37" actId="20577"/>
        <pc:sldMkLst>
          <pc:docMk/>
          <pc:sldMk cId="2181665624" sldId="794"/>
        </pc:sldMkLst>
        <pc:spChg chg="mod">
          <ac:chgData name="Ferizi Vlora" userId="ddb635ae-a26d-4034-b5f9-ff7baa33c876" providerId="ADAL" clId="{88B0FBE2-B514-42AF-9530-E85F564EDD15}" dt="2024-04-07T13:02:53.951" v="37" actId="20577"/>
          <ac:spMkLst>
            <pc:docMk/>
            <pc:sldMk cId="2181665624" sldId="794"/>
            <ac:spMk id="28675" creationId="{00000000-0000-0000-0000-000000000000}"/>
          </ac:spMkLst>
        </pc:spChg>
      </pc:sldChg>
      <pc:sldChg chg="modSp mod">
        <pc:chgData name="Ferizi Vlora" userId="ddb635ae-a26d-4034-b5f9-ff7baa33c876" providerId="ADAL" clId="{88B0FBE2-B514-42AF-9530-E85F564EDD15}" dt="2024-04-07T12:56:29.521" v="30" actId="113"/>
        <pc:sldMkLst>
          <pc:docMk/>
          <pc:sldMk cId="2598639304" sldId="795"/>
        </pc:sldMkLst>
        <pc:spChg chg="mod">
          <ac:chgData name="Ferizi Vlora" userId="ddb635ae-a26d-4034-b5f9-ff7baa33c876" providerId="ADAL" clId="{88B0FBE2-B514-42AF-9530-E85F564EDD15}" dt="2024-04-07T12:56:29.521" v="30" actId="113"/>
          <ac:spMkLst>
            <pc:docMk/>
            <pc:sldMk cId="2598639304" sldId="795"/>
            <ac:spMk id="3" creationId="{00000000-0000-0000-0000-000000000000}"/>
          </ac:spMkLst>
        </pc:spChg>
      </pc:sldChg>
      <pc:sldChg chg="modSp mod">
        <pc:chgData name="Ferizi Vlora" userId="ddb635ae-a26d-4034-b5f9-ff7baa33c876" providerId="ADAL" clId="{88B0FBE2-B514-42AF-9530-E85F564EDD15}" dt="2024-04-07T13:03:10.139" v="39" actId="1076"/>
        <pc:sldMkLst>
          <pc:docMk/>
          <pc:sldMk cId="2181665624" sldId="796"/>
        </pc:sldMkLst>
        <pc:spChg chg="mod">
          <ac:chgData name="Ferizi Vlora" userId="ddb635ae-a26d-4034-b5f9-ff7baa33c876" providerId="ADAL" clId="{88B0FBE2-B514-42AF-9530-E85F564EDD15}" dt="2024-04-07T13:03:10.139" v="39" actId="1076"/>
          <ac:spMkLst>
            <pc:docMk/>
            <pc:sldMk cId="2181665624" sldId="796"/>
            <ac:spMk id="28675" creationId="{00000000-0000-0000-0000-000000000000}"/>
          </ac:spMkLst>
        </pc:spChg>
      </pc:sldChg>
      <pc:sldChg chg="modSp mod">
        <pc:chgData name="Ferizi Vlora" userId="ddb635ae-a26d-4034-b5f9-ff7baa33c876" providerId="ADAL" clId="{88B0FBE2-B514-42AF-9530-E85F564EDD15}" dt="2024-04-07T13:53:44.854" v="553" actId="20577"/>
        <pc:sldMkLst>
          <pc:docMk/>
          <pc:sldMk cId="2181665624" sldId="797"/>
        </pc:sldMkLst>
        <pc:spChg chg="mod">
          <ac:chgData name="Ferizi Vlora" userId="ddb635ae-a26d-4034-b5f9-ff7baa33c876" providerId="ADAL" clId="{88B0FBE2-B514-42AF-9530-E85F564EDD15}" dt="2024-04-07T13:53:44.854" v="553" actId="20577"/>
          <ac:spMkLst>
            <pc:docMk/>
            <pc:sldMk cId="2181665624" sldId="797"/>
            <ac:spMk id="28675" creationId="{00000000-0000-0000-0000-000000000000}"/>
          </ac:spMkLst>
        </pc:spChg>
      </pc:sldChg>
      <pc:sldChg chg="modSp mod">
        <pc:chgData name="Ferizi Vlora" userId="ddb635ae-a26d-4034-b5f9-ff7baa33c876" providerId="ADAL" clId="{88B0FBE2-B514-42AF-9530-E85F564EDD15}" dt="2024-04-14T16:25:46.266" v="1080" actId="20577"/>
        <pc:sldMkLst>
          <pc:docMk/>
          <pc:sldMk cId="2181665624" sldId="798"/>
        </pc:sldMkLst>
        <pc:spChg chg="mod">
          <ac:chgData name="Ferizi Vlora" userId="ddb635ae-a26d-4034-b5f9-ff7baa33c876" providerId="ADAL" clId="{88B0FBE2-B514-42AF-9530-E85F564EDD15}" dt="2024-04-14T16:25:46.266" v="1080" actId="20577"/>
          <ac:spMkLst>
            <pc:docMk/>
            <pc:sldMk cId="2181665624" sldId="798"/>
            <ac:spMk id="28675" creationId="{00000000-0000-0000-0000-000000000000}"/>
          </ac:spMkLst>
        </pc:spChg>
      </pc:sldChg>
      <pc:sldChg chg="modSp mod">
        <pc:chgData name="Ferizi Vlora" userId="ddb635ae-a26d-4034-b5f9-ff7baa33c876" providerId="ADAL" clId="{88B0FBE2-B514-42AF-9530-E85F564EDD15}" dt="2024-04-14T16:26:05.636" v="1081" actId="20577"/>
        <pc:sldMkLst>
          <pc:docMk/>
          <pc:sldMk cId="2181665624" sldId="799"/>
        </pc:sldMkLst>
        <pc:spChg chg="mod">
          <ac:chgData name="Ferizi Vlora" userId="ddb635ae-a26d-4034-b5f9-ff7baa33c876" providerId="ADAL" clId="{88B0FBE2-B514-42AF-9530-E85F564EDD15}" dt="2024-04-14T16:26:05.636" v="1081" actId="20577"/>
          <ac:spMkLst>
            <pc:docMk/>
            <pc:sldMk cId="2181665624" sldId="799"/>
            <ac:spMk id="28675" creationId="{00000000-0000-0000-0000-000000000000}"/>
          </ac:spMkLst>
        </pc:spChg>
      </pc:sldChg>
      <pc:sldChg chg="modSp del mod">
        <pc:chgData name="Ferizi Vlora" userId="ddb635ae-a26d-4034-b5f9-ff7baa33c876" providerId="ADAL" clId="{88B0FBE2-B514-42AF-9530-E85F564EDD15}" dt="2024-04-07T13:05:08.023" v="48" actId="2696"/>
        <pc:sldMkLst>
          <pc:docMk/>
          <pc:sldMk cId="2181665624" sldId="801"/>
        </pc:sldMkLst>
        <pc:spChg chg="mod">
          <ac:chgData name="Ferizi Vlora" userId="ddb635ae-a26d-4034-b5f9-ff7baa33c876" providerId="ADAL" clId="{88B0FBE2-B514-42AF-9530-E85F564EDD15}" dt="2024-04-07T13:04:33.904" v="42" actId="21"/>
          <ac:spMkLst>
            <pc:docMk/>
            <pc:sldMk cId="2181665624" sldId="801"/>
            <ac:spMk id="28675" creationId="{00000000-0000-0000-0000-000000000000}"/>
          </ac:spMkLst>
        </pc:spChg>
      </pc:sldChg>
      <pc:sldChg chg="modSp mod">
        <pc:chgData name="Ferizi Vlora" userId="ddb635ae-a26d-4034-b5f9-ff7baa33c876" providerId="ADAL" clId="{88B0FBE2-B514-42AF-9530-E85F564EDD15}" dt="2024-04-14T16:26:29.365" v="1084" actId="20577"/>
        <pc:sldMkLst>
          <pc:docMk/>
          <pc:sldMk cId="2181665624" sldId="802"/>
        </pc:sldMkLst>
        <pc:spChg chg="mod">
          <ac:chgData name="Ferizi Vlora" userId="ddb635ae-a26d-4034-b5f9-ff7baa33c876" providerId="ADAL" clId="{88B0FBE2-B514-42AF-9530-E85F564EDD15}" dt="2024-04-07T13:06:49.291" v="73" actId="20577"/>
          <ac:spMkLst>
            <pc:docMk/>
            <pc:sldMk cId="2181665624" sldId="802"/>
            <ac:spMk id="28674" creationId="{00000000-0000-0000-0000-000000000000}"/>
          </ac:spMkLst>
        </pc:spChg>
        <pc:spChg chg="mod">
          <ac:chgData name="Ferizi Vlora" userId="ddb635ae-a26d-4034-b5f9-ff7baa33c876" providerId="ADAL" clId="{88B0FBE2-B514-42AF-9530-E85F564EDD15}" dt="2024-04-14T16:26:29.365" v="1084" actId="20577"/>
          <ac:spMkLst>
            <pc:docMk/>
            <pc:sldMk cId="2181665624" sldId="802"/>
            <ac:spMk id="28675" creationId="{00000000-0000-0000-0000-000000000000}"/>
          </ac:spMkLst>
        </pc:spChg>
      </pc:sldChg>
      <pc:sldChg chg="modSp mod">
        <pc:chgData name="Ferizi Vlora" userId="ddb635ae-a26d-4034-b5f9-ff7baa33c876" providerId="ADAL" clId="{88B0FBE2-B514-42AF-9530-E85F564EDD15}" dt="2024-04-07T13:07:06.930" v="84" actId="20577"/>
        <pc:sldMkLst>
          <pc:docMk/>
          <pc:sldMk cId="2181665624" sldId="804"/>
        </pc:sldMkLst>
        <pc:spChg chg="mod">
          <ac:chgData name="Ferizi Vlora" userId="ddb635ae-a26d-4034-b5f9-ff7baa33c876" providerId="ADAL" clId="{88B0FBE2-B514-42AF-9530-E85F564EDD15}" dt="2024-04-07T13:07:05.295" v="83" actId="20577"/>
          <ac:spMkLst>
            <pc:docMk/>
            <pc:sldMk cId="2181665624" sldId="804"/>
            <ac:spMk id="28674" creationId="{00000000-0000-0000-0000-000000000000}"/>
          </ac:spMkLst>
        </pc:spChg>
        <pc:spChg chg="mod">
          <ac:chgData name="Ferizi Vlora" userId="ddb635ae-a26d-4034-b5f9-ff7baa33c876" providerId="ADAL" clId="{88B0FBE2-B514-42AF-9530-E85F564EDD15}" dt="2024-04-07T13:07:06.930" v="84" actId="20577"/>
          <ac:spMkLst>
            <pc:docMk/>
            <pc:sldMk cId="2181665624" sldId="804"/>
            <ac:spMk id="28675" creationId="{00000000-0000-0000-0000-000000000000}"/>
          </ac:spMkLst>
        </pc:spChg>
      </pc:sldChg>
      <pc:sldChg chg="modSp mod">
        <pc:chgData name="Ferizi Vlora" userId="ddb635ae-a26d-4034-b5f9-ff7baa33c876" providerId="ADAL" clId="{88B0FBE2-B514-42AF-9530-E85F564EDD15}" dt="2024-04-07T13:21:26.175" v="195" actId="122"/>
        <pc:sldMkLst>
          <pc:docMk/>
          <pc:sldMk cId="2181665624" sldId="805"/>
        </pc:sldMkLst>
        <pc:spChg chg="mod">
          <ac:chgData name="Ferizi Vlora" userId="ddb635ae-a26d-4034-b5f9-ff7baa33c876" providerId="ADAL" clId="{88B0FBE2-B514-42AF-9530-E85F564EDD15}" dt="2024-04-07T13:21:26.175" v="195" actId="122"/>
          <ac:spMkLst>
            <pc:docMk/>
            <pc:sldMk cId="2181665624" sldId="805"/>
            <ac:spMk id="28675" creationId="{00000000-0000-0000-0000-000000000000}"/>
          </ac:spMkLst>
        </pc:spChg>
      </pc:sldChg>
      <pc:sldChg chg="del">
        <pc:chgData name="Ferizi Vlora" userId="ddb635ae-a26d-4034-b5f9-ff7baa33c876" providerId="ADAL" clId="{88B0FBE2-B514-42AF-9530-E85F564EDD15}" dt="2024-04-07T13:14:11.408" v="99" actId="2696"/>
        <pc:sldMkLst>
          <pc:docMk/>
          <pc:sldMk cId="2181665624" sldId="806"/>
        </pc:sldMkLst>
      </pc:sldChg>
      <pc:sldChg chg="modSp mod">
        <pc:chgData name="Ferizi Vlora" userId="ddb635ae-a26d-4034-b5f9-ff7baa33c876" providerId="ADAL" clId="{88B0FBE2-B514-42AF-9530-E85F564EDD15}" dt="2024-04-07T13:51:49.784" v="534" actId="2711"/>
        <pc:sldMkLst>
          <pc:docMk/>
          <pc:sldMk cId="0" sldId="810"/>
        </pc:sldMkLst>
        <pc:spChg chg="mod">
          <ac:chgData name="Ferizi Vlora" userId="ddb635ae-a26d-4034-b5f9-ff7baa33c876" providerId="ADAL" clId="{88B0FBE2-B514-42AF-9530-E85F564EDD15}" dt="2024-04-07T13:32:41.256" v="417" actId="108"/>
          <ac:spMkLst>
            <pc:docMk/>
            <pc:sldMk cId="0" sldId="810"/>
            <ac:spMk id="2" creationId="{00000000-0000-0000-0000-000000000000}"/>
          </ac:spMkLst>
        </pc:spChg>
        <pc:spChg chg="mod">
          <ac:chgData name="Ferizi Vlora" userId="ddb635ae-a26d-4034-b5f9-ff7baa33c876" providerId="ADAL" clId="{88B0FBE2-B514-42AF-9530-E85F564EDD15}" dt="2024-04-07T13:51:49.784" v="534" actId="2711"/>
          <ac:spMkLst>
            <pc:docMk/>
            <pc:sldMk cId="0" sldId="810"/>
            <ac:spMk id="3" creationId="{00000000-0000-0000-0000-000000000000}"/>
          </ac:spMkLst>
        </pc:spChg>
      </pc:sldChg>
      <pc:sldChg chg="modSp mod">
        <pc:chgData name="Ferizi Vlora" userId="ddb635ae-a26d-4034-b5f9-ff7baa33c876" providerId="ADAL" clId="{88B0FBE2-B514-42AF-9530-E85F564EDD15}" dt="2024-04-07T13:51:56.619" v="535" actId="2711"/>
        <pc:sldMkLst>
          <pc:docMk/>
          <pc:sldMk cId="0" sldId="811"/>
        </pc:sldMkLst>
        <pc:spChg chg="mod">
          <ac:chgData name="Ferizi Vlora" userId="ddb635ae-a26d-4034-b5f9-ff7baa33c876" providerId="ADAL" clId="{88B0FBE2-B514-42AF-9530-E85F564EDD15}" dt="2024-04-07T13:51:56.619" v="535" actId="2711"/>
          <ac:spMkLst>
            <pc:docMk/>
            <pc:sldMk cId="0" sldId="811"/>
            <ac:spMk id="3" creationId="{00000000-0000-0000-0000-000000000000}"/>
          </ac:spMkLst>
        </pc:spChg>
      </pc:sldChg>
      <pc:sldChg chg="modSp mod">
        <pc:chgData name="Ferizi Vlora" userId="ddb635ae-a26d-4034-b5f9-ff7baa33c876" providerId="ADAL" clId="{88B0FBE2-B514-42AF-9530-E85F564EDD15}" dt="2024-04-07T14:13:11.593" v="704" actId="20577"/>
        <pc:sldMkLst>
          <pc:docMk/>
          <pc:sldMk cId="2181665624" sldId="815"/>
        </pc:sldMkLst>
        <pc:spChg chg="mod">
          <ac:chgData name="Ferizi Vlora" userId="ddb635ae-a26d-4034-b5f9-ff7baa33c876" providerId="ADAL" clId="{88B0FBE2-B514-42AF-9530-E85F564EDD15}" dt="2024-04-07T14:13:11.593" v="704" actId="20577"/>
          <ac:spMkLst>
            <pc:docMk/>
            <pc:sldMk cId="2181665624" sldId="815"/>
            <ac:spMk id="28674" creationId="{00000000-0000-0000-0000-000000000000}"/>
          </ac:spMkLst>
        </pc:spChg>
        <pc:spChg chg="mod">
          <ac:chgData name="Ferizi Vlora" userId="ddb635ae-a26d-4034-b5f9-ff7baa33c876" providerId="ADAL" clId="{88B0FBE2-B514-42AF-9530-E85F564EDD15}" dt="2024-04-07T14:09:16.313" v="675" actId="20577"/>
          <ac:spMkLst>
            <pc:docMk/>
            <pc:sldMk cId="2181665624" sldId="815"/>
            <ac:spMk id="28675" creationId="{00000000-0000-0000-0000-000000000000}"/>
          </ac:spMkLst>
        </pc:spChg>
      </pc:sldChg>
      <pc:sldChg chg="modSp mod">
        <pc:chgData name="Ferizi Vlora" userId="ddb635ae-a26d-4034-b5f9-ff7baa33c876" providerId="ADAL" clId="{88B0FBE2-B514-42AF-9530-E85F564EDD15}" dt="2024-04-07T14:09:55.307" v="677" actId="790"/>
        <pc:sldMkLst>
          <pc:docMk/>
          <pc:sldMk cId="3391126224" sldId="816"/>
        </pc:sldMkLst>
        <pc:spChg chg="mod">
          <ac:chgData name="Ferizi Vlora" userId="ddb635ae-a26d-4034-b5f9-ff7baa33c876" providerId="ADAL" clId="{88B0FBE2-B514-42AF-9530-E85F564EDD15}" dt="2024-04-07T14:09:55.307" v="677" actId="790"/>
          <ac:spMkLst>
            <pc:docMk/>
            <pc:sldMk cId="3391126224" sldId="816"/>
            <ac:spMk id="3" creationId="{00000000-0000-0000-0000-000000000000}"/>
          </ac:spMkLst>
        </pc:spChg>
      </pc:sldChg>
      <pc:sldChg chg="del">
        <pc:chgData name="Ferizi Vlora" userId="ddb635ae-a26d-4034-b5f9-ff7baa33c876" providerId="ADAL" clId="{88B0FBE2-B514-42AF-9530-E85F564EDD15}" dt="2024-04-07T14:33:08.687" v="1016" actId="2696"/>
        <pc:sldMkLst>
          <pc:docMk/>
          <pc:sldMk cId="204796181" sldId="817"/>
        </pc:sldMkLst>
      </pc:sldChg>
      <pc:sldChg chg="del">
        <pc:chgData name="Ferizi Vlora" userId="ddb635ae-a26d-4034-b5f9-ff7baa33c876" providerId="ADAL" clId="{88B0FBE2-B514-42AF-9530-E85F564EDD15}" dt="2024-04-07T14:33:06.370" v="1015" actId="2696"/>
        <pc:sldMkLst>
          <pc:docMk/>
          <pc:sldMk cId="204796181" sldId="818"/>
        </pc:sldMkLst>
      </pc:sldChg>
      <pc:sldChg chg="del">
        <pc:chgData name="Ferizi Vlora" userId="ddb635ae-a26d-4034-b5f9-ff7baa33c876" providerId="ADAL" clId="{88B0FBE2-B514-42AF-9530-E85F564EDD15}" dt="2024-04-07T14:33:35.291" v="1022" actId="2696"/>
        <pc:sldMkLst>
          <pc:docMk/>
          <pc:sldMk cId="2861590761" sldId="820"/>
        </pc:sldMkLst>
      </pc:sldChg>
      <pc:sldChg chg="del">
        <pc:chgData name="Ferizi Vlora" userId="ddb635ae-a26d-4034-b5f9-ff7baa33c876" providerId="ADAL" clId="{88B0FBE2-B514-42AF-9530-E85F564EDD15}" dt="2024-04-07T14:34:46.464" v="1028" actId="2696"/>
        <pc:sldMkLst>
          <pc:docMk/>
          <pc:sldMk cId="3117226905" sldId="828"/>
        </pc:sldMkLst>
      </pc:sldChg>
      <pc:sldChg chg="del">
        <pc:chgData name="Ferizi Vlora" userId="ddb635ae-a26d-4034-b5f9-ff7baa33c876" providerId="ADAL" clId="{88B0FBE2-B514-42AF-9530-E85F564EDD15}" dt="2024-04-07T14:34:48.750" v="1029" actId="2696"/>
        <pc:sldMkLst>
          <pc:docMk/>
          <pc:sldMk cId="3117226905" sldId="829"/>
        </pc:sldMkLst>
      </pc:sldChg>
      <pc:sldChg chg="modSp mod">
        <pc:chgData name="Ferizi Vlora" userId="ddb635ae-a26d-4034-b5f9-ff7baa33c876" providerId="ADAL" clId="{88B0FBE2-B514-42AF-9530-E85F564EDD15}" dt="2024-04-14T16:29:50.526" v="1108" actId="313"/>
        <pc:sldMkLst>
          <pc:docMk/>
          <pc:sldMk cId="2181665624" sldId="831"/>
        </pc:sldMkLst>
        <pc:spChg chg="mod">
          <ac:chgData name="Ferizi Vlora" userId="ddb635ae-a26d-4034-b5f9-ff7baa33c876" providerId="ADAL" clId="{88B0FBE2-B514-42AF-9530-E85F564EDD15}" dt="2024-04-14T16:29:50.526" v="1108" actId="313"/>
          <ac:spMkLst>
            <pc:docMk/>
            <pc:sldMk cId="2181665624" sldId="831"/>
            <ac:spMk id="28675" creationId="{00000000-0000-0000-0000-000000000000}"/>
          </ac:spMkLst>
        </pc:spChg>
      </pc:sldChg>
      <pc:sldChg chg="modSp mod">
        <pc:chgData name="Ferizi Vlora" userId="ddb635ae-a26d-4034-b5f9-ff7baa33c876" providerId="ADAL" clId="{88B0FBE2-B514-42AF-9530-E85F564EDD15}" dt="2024-04-07T13:57:49.606" v="565" actId="790"/>
        <pc:sldMkLst>
          <pc:docMk/>
          <pc:sldMk cId="0" sldId="834"/>
        </pc:sldMkLst>
        <pc:spChg chg="mod">
          <ac:chgData name="Ferizi Vlora" userId="ddb635ae-a26d-4034-b5f9-ff7baa33c876" providerId="ADAL" clId="{88B0FBE2-B514-42AF-9530-E85F564EDD15}" dt="2024-04-07T13:57:49.606" v="565" actId="790"/>
          <ac:spMkLst>
            <pc:docMk/>
            <pc:sldMk cId="0" sldId="834"/>
            <ac:spMk id="6" creationId="{00000000-0000-0000-0000-000000000000}"/>
          </ac:spMkLst>
        </pc:spChg>
      </pc:sldChg>
      <pc:sldChg chg="modSp mod">
        <pc:chgData name="Ferizi Vlora" userId="ddb635ae-a26d-4034-b5f9-ff7baa33c876" providerId="ADAL" clId="{88B0FBE2-B514-42AF-9530-E85F564EDD15}" dt="2024-04-07T14:36:13.537" v="1034" actId="790"/>
        <pc:sldMkLst>
          <pc:docMk/>
          <pc:sldMk cId="3850350867" sldId="836"/>
        </pc:sldMkLst>
        <pc:spChg chg="mod">
          <ac:chgData name="Ferizi Vlora" userId="ddb635ae-a26d-4034-b5f9-ff7baa33c876" providerId="ADAL" clId="{88B0FBE2-B514-42AF-9530-E85F564EDD15}" dt="2024-04-07T14:36:13.537" v="1034" actId="790"/>
          <ac:spMkLst>
            <pc:docMk/>
            <pc:sldMk cId="3850350867" sldId="836"/>
            <ac:spMk id="5" creationId="{00000000-0000-0000-0000-000000000000}"/>
          </ac:spMkLst>
        </pc:spChg>
      </pc:sldChg>
      <pc:sldChg chg="modSp mod">
        <pc:chgData name="Ferizi Vlora" userId="ddb635ae-a26d-4034-b5f9-ff7baa33c876" providerId="ADAL" clId="{88B0FBE2-B514-42AF-9530-E85F564EDD15}" dt="2024-04-07T13:50:51.822" v="525" actId="2711"/>
        <pc:sldMkLst>
          <pc:docMk/>
          <pc:sldMk cId="581503581" sldId="840"/>
        </pc:sldMkLst>
        <pc:spChg chg="mod">
          <ac:chgData name="Ferizi Vlora" userId="ddb635ae-a26d-4034-b5f9-ff7baa33c876" providerId="ADAL" clId="{88B0FBE2-B514-42AF-9530-E85F564EDD15}" dt="2024-04-07T13:14:24.045" v="100" actId="20577"/>
          <ac:spMkLst>
            <pc:docMk/>
            <pc:sldMk cId="581503581" sldId="840"/>
            <ac:spMk id="2" creationId="{00000000-0000-0000-0000-000000000000}"/>
          </ac:spMkLst>
        </pc:spChg>
        <pc:spChg chg="mod">
          <ac:chgData name="Ferizi Vlora" userId="ddb635ae-a26d-4034-b5f9-ff7baa33c876" providerId="ADAL" clId="{88B0FBE2-B514-42AF-9530-E85F564EDD15}" dt="2024-04-07T13:50:51.822" v="525" actId="2711"/>
          <ac:spMkLst>
            <pc:docMk/>
            <pc:sldMk cId="581503581" sldId="840"/>
            <ac:spMk id="3" creationId="{00000000-0000-0000-0000-000000000000}"/>
          </ac:spMkLst>
        </pc:spChg>
      </pc:sldChg>
      <pc:sldChg chg="modSp mod">
        <pc:chgData name="Ferizi Vlora" userId="ddb635ae-a26d-4034-b5f9-ff7baa33c876" providerId="ADAL" clId="{88B0FBE2-B514-42AF-9530-E85F564EDD15}" dt="2024-04-07T13:55:48.971" v="562" actId="2711"/>
        <pc:sldMkLst>
          <pc:docMk/>
          <pc:sldMk cId="2964466648" sldId="843"/>
        </pc:sldMkLst>
        <pc:spChg chg="mod">
          <ac:chgData name="Ferizi Vlora" userId="ddb635ae-a26d-4034-b5f9-ff7baa33c876" providerId="ADAL" clId="{88B0FBE2-B514-42AF-9530-E85F564EDD15}" dt="2024-04-07T13:55:12.230" v="557" actId="20577"/>
          <ac:spMkLst>
            <pc:docMk/>
            <pc:sldMk cId="2964466648" sldId="843"/>
            <ac:spMk id="2" creationId="{00000000-0000-0000-0000-000000000000}"/>
          </ac:spMkLst>
        </pc:spChg>
        <pc:spChg chg="mod">
          <ac:chgData name="Ferizi Vlora" userId="ddb635ae-a26d-4034-b5f9-ff7baa33c876" providerId="ADAL" clId="{88B0FBE2-B514-42AF-9530-E85F564EDD15}" dt="2024-04-07T13:55:48.971" v="562" actId="2711"/>
          <ac:spMkLst>
            <pc:docMk/>
            <pc:sldMk cId="2964466648" sldId="843"/>
            <ac:spMk id="3" creationId="{00000000-0000-0000-0000-000000000000}"/>
          </ac:spMkLst>
        </pc:spChg>
      </pc:sldChg>
      <pc:sldChg chg="modSp mod">
        <pc:chgData name="Ferizi Vlora" userId="ddb635ae-a26d-4034-b5f9-ff7baa33c876" providerId="ADAL" clId="{88B0FBE2-B514-42AF-9530-E85F564EDD15}" dt="2024-04-07T13:54:40.876" v="555" actId="20577"/>
        <pc:sldMkLst>
          <pc:docMk/>
          <pc:sldMk cId="468501441" sldId="844"/>
        </pc:sldMkLst>
        <pc:spChg chg="mod">
          <ac:chgData name="Ferizi Vlora" userId="ddb635ae-a26d-4034-b5f9-ff7baa33c876" providerId="ADAL" clId="{88B0FBE2-B514-42AF-9530-E85F564EDD15}" dt="2024-04-07T13:52:19.014" v="541" actId="20577"/>
          <ac:spMkLst>
            <pc:docMk/>
            <pc:sldMk cId="468501441" sldId="844"/>
            <ac:spMk id="2" creationId="{00000000-0000-0000-0000-000000000000}"/>
          </ac:spMkLst>
        </pc:spChg>
        <pc:spChg chg="mod">
          <ac:chgData name="Ferizi Vlora" userId="ddb635ae-a26d-4034-b5f9-ff7baa33c876" providerId="ADAL" clId="{88B0FBE2-B514-42AF-9530-E85F564EDD15}" dt="2024-04-07T13:54:40.876" v="555" actId="20577"/>
          <ac:spMkLst>
            <pc:docMk/>
            <pc:sldMk cId="468501441" sldId="844"/>
            <ac:spMk id="6" creationId="{00000000-0000-0000-0000-000000000000}"/>
          </ac:spMkLst>
        </pc:spChg>
      </pc:sldChg>
      <pc:sldChg chg="modSp mod">
        <pc:chgData name="Ferizi Vlora" userId="ddb635ae-a26d-4034-b5f9-ff7baa33c876" providerId="ADAL" clId="{88B0FBE2-B514-42AF-9530-E85F564EDD15}" dt="2024-04-07T13:51:40.661" v="533" actId="2711"/>
        <pc:sldMkLst>
          <pc:docMk/>
          <pc:sldMk cId="451435327" sldId="845"/>
        </pc:sldMkLst>
        <pc:spChg chg="mod">
          <ac:chgData name="Ferizi Vlora" userId="ddb635ae-a26d-4034-b5f9-ff7baa33c876" providerId="ADAL" clId="{88B0FBE2-B514-42AF-9530-E85F564EDD15}" dt="2024-04-07T13:32:34.990" v="416" actId="108"/>
          <ac:spMkLst>
            <pc:docMk/>
            <pc:sldMk cId="451435327" sldId="845"/>
            <ac:spMk id="2" creationId="{00000000-0000-0000-0000-000000000000}"/>
          </ac:spMkLst>
        </pc:spChg>
        <pc:spChg chg="mod">
          <ac:chgData name="Ferizi Vlora" userId="ddb635ae-a26d-4034-b5f9-ff7baa33c876" providerId="ADAL" clId="{88B0FBE2-B514-42AF-9530-E85F564EDD15}" dt="2024-04-07T13:51:40.661" v="533" actId="2711"/>
          <ac:spMkLst>
            <pc:docMk/>
            <pc:sldMk cId="451435327" sldId="845"/>
            <ac:spMk id="3" creationId="{00000000-0000-0000-0000-000000000000}"/>
          </ac:spMkLst>
        </pc:spChg>
      </pc:sldChg>
      <pc:sldChg chg="del">
        <pc:chgData name="Ferizi Vlora" userId="ddb635ae-a26d-4034-b5f9-ff7baa33c876" providerId="ADAL" clId="{88B0FBE2-B514-42AF-9530-E85F564EDD15}" dt="2024-04-07T13:56:15.997" v="563" actId="2696"/>
        <pc:sldMkLst>
          <pc:docMk/>
          <pc:sldMk cId="3229171577" sldId="846"/>
        </pc:sldMkLst>
      </pc:sldChg>
      <pc:sldChg chg="modSp mod">
        <pc:chgData name="Ferizi Vlora" userId="ddb635ae-a26d-4034-b5f9-ff7baa33c876" providerId="ADAL" clId="{88B0FBE2-B514-42AF-9530-E85F564EDD15}" dt="2024-04-07T14:00:03.396" v="586" actId="790"/>
        <pc:sldMkLst>
          <pc:docMk/>
          <pc:sldMk cId="3765525806" sldId="847"/>
        </pc:sldMkLst>
        <pc:spChg chg="mod">
          <ac:chgData name="Ferizi Vlora" userId="ddb635ae-a26d-4034-b5f9-ff7baa33c876" providerId="ADAL" clId="{88B0FBE2-B514-42AF-9530-E85F564EDD15}" dt="2024-04-07T14:00:03.396" v="586" actId="790"/>
          <ac:spMkLst>
            <pc:docMk/>
            <pc:sldMk cId="3765525806" sldId="847"/>
            <ac:spMk id="3" creationId="{00000000-0000-0000-0000-000000000000}"/>
          </ac:spMkLst>
        </pc:spChg>
      </pc:sldChg>
      <pc:sldChg chg="modSp mod">
        <pc:chgData name="Ferizi Vlora" userId="ddb635ae-a26d-4034-b5f9-ff7baa33c876" providerId="ADAL" clId="{88B0FBE2-B514-42AF-9530-E85F564EDD15}" dt="2024-04-07T14:01:10.978" v="600" actId="2711"/>
        <pc:sldMkLst>
          <pc:docMk/>
          <pc:sldMk cId="3198790647" sldId="848"/>
        </pc:sldMkLst>
        <pc:spChg chg="mod">
          <ac:chgData name="Ferizi Vlora" userId="ddb635ae-a26d-4034-b5f9-ff7baa33c876" providerId="ADAL" clId="{88B0FBE2-B514-42AF-9530-E85F564EDD15}" dt="2024-04-07T14:00:10.819" v="590" actId="20577"/>
          <ac:spMkLst>
            <pc:docMk/>
            <pc:sldMk cId="3198790647" sldId="848"/>
            <ac:spMk id="2" creationId="{00000000-0000-0000-0000-000000000000}"/>
          </ac:spMkLst>
        </pc:spChg>
        <pc:spChg chg="mod">
          <ac:chgData name="Ferizi Vlora" userId="ddb635ae-a26d-4034-b5f9-ff7baa33c876" providerId="ADAL" clId="{88B0FBE2-B514-42AF-9530-E85F564EDD15}" dt="2024-04-07T14:01:10.978" v="600" actId="2711"/>
          <ac:spMkLst>
            <pc:docMk/>
            <pc:sldMk cId="3198790647" sldId="848"/>
            <ac:spMk id="3" creationId="{00000000-0000-0000-0000-000000000000}"/>
          </ac:spMkLst>
        </pc:spChg>
      </pc:sldChg>
      <pc:sldChg chg="modSp mod">
        <pc:chgData name="Ferizi Vlora" userId="ddb635ae-a26d-4034-b5f9-ff7baa33c876" providerId="ADAL" clId="{88B0FBE2-B514-42AF-9530-E85F564EDD15}" dt="2024-04-14T16:43:16.229" v="1669" actId="207"/>
        <pc:sldMkLst>
          <pc:docMk/>
          <pc:sldMk cId="2029176436" sldId="849"/>
        </pc:sldMkLst>
        <pc:spChg chg="mod">
          <ac:chgData name="Ferizi Vlora" userId="ddb635ae-a26d-4034-b5f9-ff7baa33c876" providerId="ADAL" clId="{88B0FBE2-B514-42AF-9530-E85F564EDD15}" dt="2024-04-07T14:02:02.687" v="607" actId="113"/>
          <ac:spMkLst>
            <pc:docMk/>
            <pc:sldMk cId="2029176436" sldId="849"/>
            <ac:spMk id="2" creationId="{00000000-0000-0000-0000-000000000000}"/>
          </ac:spMkLst>
        </pc:spChg>
        <pc:spChg chg="mod">
          <ac:chgData name="Ferizi Vlora" userId="ddb635ae-a26d-4034-b5f9-ff7baa33c876" providerId="ADAL" clId="{88B0FBE2-B514-42AF-9530-E85F564EDD15}" dt="2024-04-14T16:43:16.229" v="1669" actId="207"/>
          <ac:spMkLst>
            <pc:docMk/>
            <pc:sldMk cId="2029176436" sldId="849"/>
            <ac:spMk id="3" creationId="{00000000-0000-0000-0000-000000000000}"/>
          </ac:spMkLst>
        </pc:spChg>
      </pc:sldChg>
      <pc:sldChg chg="modSp mod">
        <pc:chgData name="Ferizi Vlora" userId="ddb635ae-a26d-4034-b5f9-ff7baa33c876" providerId="ADAL" clId="{88B0FBE2-B514-42AF-9530-E85F564EDD15}" dt="2024-04-07T14:02:53.628" v="612" actId="113"/>
        <pc:sldMkLst>
          <pc:docMk/>
          <pc:sldMk cId="661867557" sldId="850"/>
        </pc:sldMkLst>
        <pc:spChg chg="mod">
          <ac:chgData name="Ferizi Vlora" userId="ddb635ae-a26d-4034-b5f9-ff7baa33c876" providerId="ADAL" clId="{88B0FBE2-B514-42AF-9530-E85F564EDD15}" dt="2024-04-07T14:02:53.628" v="612" actId="113"/>
          <ac:spMkLst>
            <pc:docMk/>
            <pc:sldMk cId="661867557" sldId="850"/>
            <ac:spMk id="3" creationId="{00000000-0000-0000-0000-000000000000}"/>
          </ac:spMkLst>
        </pc:spChg>
      </pc:sldChg>
      <pc:sldChg chg="modSp mod">
        <pc:chgData name="Ferizi Vlora" userId="ddb635ae-a26d-4034-b5f9-ff7baa33c876" providerId="ADAL" clId="{88B0FBE2-B514-42AF-9530-E85F564EDD15}" dt="2024-04-14T16:43:34.291" v="1670" actId="207"/>
        <pc:sldMkLst>
          <pc:docMk/>
          <pc:sldMk cId="3971815056" sldId="851"/>
        </pc:sldMkLst>
        <pc:spChg chg="mod">
          <ac:chgData name="Ferizi Vlora" userId="ddb635ae-a26d-4034-b5f9-ff7baa33c876" providerId="ADAL" clId="{88B0FBE2-B514-42AF-9530-E85F564EDD15}" dt="2024-04-14T16:43:34.291" v="1670" actId="207"/>
          <ac:spMkLst>
            <pc:docMk/>
            <pc:sldMk cId="3971815056" sldId="851"/>
            <ac:spMk id="3" creationId="{00000000-0000-0000-0000-000000000000}"/>
          </ac:spMkLst>
        </pc:spChg>
      </pc:sldChg>
      <pc:sldChg chg="modSp mod">
        <pc:chgData name="Ferizi Vlora" userId="ddb635ae-a26d-4034-b5f9-ff7baa33c876" providerId="ADAL" clId="{88B0FBE2-B514-42AF-9530-E85F564EDD15}" dt="2024-04-07T14:05:25.671" v="625" actId="113"/>
        <pc:sldMkLst>
          <pc:docMk/>
          <pc:sldMk cId="303993451" sldId="852"/>
        </pc:sldMkLst>
        <pc:spChg chg="mod">
          <ac:chgData name="Ferizi Vlora" userId="ddb635ae-a26d-4034-b5f9-ff7baa33c876" providerId="ADAL" clId="{88B0FBE2-B514-42AF-9530-E85F564EDD15}" dt="2024-04-07T14:04:36.555" v="618" actId="20577"/>
          <ac:spMkLst>
            <pc:docMk/>
            <pc:sldMk cId="303993451" sldId="852"/>
            <ac:spMk id="2" creationId="{00000000-0000-0000-0000-000000000000}"/>
          </ac:spMkLst>
        </pc:spChg>
        <pc:spChg chg="mod">
          <ac:chgData name="Ferizi Vlora" userId="ddb635ae-a26d-4034-b5f9-ff7baa33c876" providerId="ADAL" clId="{88B0FBE2-B514-42AF-9530-E85F564EDD15}" dt="2024-04-07T14:05:25.671" v="625" actId="113"/>
          <ac:spMkLst>
            <pc:docMk/>
            <pc:sldMk cId="303993451" sldId="852"/>
            <ac:spMk id="3" creationId="{00000000-0000-0000-0000-000000000000}"/>
          </ac:spMkLst>
        </pc:spChg>
      </pc:sldChg>
      <pc:sldChg chg="modSp mod">
        <pc:chgData name="Ferizi Vlora" userId="ddb635ae-a26d-4034-b5f9-ff7baa33c876" providerId="ADAL" clId="{88B0FBE2-B514-42AF-9530-E85F564EDD15}" dt="2024-04-14T16:44:09.031" v="1671" actId="113"/>
        <pc:sldMkLst>
          <pc:docMk/>
          <pc:sldMk cId="3298218014" sldId="853"/>
        </pc:sldMkLst>
        <pc:spChg chg="mod">
          <ac:chgData name="Ferizi Vlora" userId="ddb635ae-a26d-4034-b5f9-ff7baa33c876" providerId="ADAL" clId="{88B0FBE2-B514-42AF-9530-E85F564EDD15}" dt="2024-04-14T16:44:09.031" v="1671" actId="113"/>
          <ac:spMkLst>
            <pc:docMk/>
            <pc:sldMk cId="3298218014" sldId="853"/>
            <ac:spMk id="3" creationId="{00000000-0000-0000-0000-000000000000}"/>
          </ac:spMkLst>
        </pc:spChg>
      </pc:sldChg>
      <pc:sldChg chg="modSp mod">
        <pc:chgData name="Ferizi Vlora" userId="ddb635ae-a26d-4034-b5f9-ff7baa33c876" providerId="ADAL" clId="{88B0FBE2-B514-42AF-9530-E85F564EDD15}" dt="2024-04-14T16:47:13.622" v="1702" actId="113"/>
        <pc:sldMkLst>
          <pc:docMk/>
          <pc:sldMk cId="2189692152" sldId="854"/>
        </pc:sldMkLst>
        <pc:spChg chg="mod">
          <ac:chgData name="Ferizi Vlora" userId="ddb635ae-a26d-4034-b5f9-ff7baa33c876" providerId="ADAL" clId="{88B0FBE2-B514-42AF-9530-E85F564EDD15}" dt="2024-04-07T14:07:47.400" v="663" actId="20577"/>
          <ac:spMkLst>
            <pc:docMk/>
            <pc:sldMk cId="2189692152" sldId="854"/>
            <ac:spMk id="2" creationId="{00000000-0000-0000-0000-000000000000}"/>
          </ac:spMkLst>
        </pc:spChg>
        <pc:spChg chg="mod">
          <ac:chgData name="Ferizi Vlora" userId="ddb635ae-a26d-4034-b5f9-ff7baa33c876" providerId="ADAL" clId="{88B0FBE2-B514-42AF-9530-E85F564EDD15}" dt="2024-04-14T16:47:13.622" v="1702" actId="113"/>
          <ac:spMkLst>
            <pc:docMk/>
            <pc:sldMk cId="2189692152" sldId="854"/>
            <ac:spMk id="3" creationId="{00000000-0000-0000-0000-000000000000}"/>
          </ac:spMkLst>
        </pc:spChg>
      </pc:sldChg>
      <pc:sldChg chg="modSp mod">
        <pc:chgData name="Ferizi Vlora" userId="ddb635ae-a26d-4034-b5f9-ff7baa33c876" providerId="ADAL" clId="{88B0FBE2-B514-42AF-9530-E85F564EDD15}" dt="2024-04-14T16:46:58.940" v="1701" actId="313"/>
        <pc:sldMkLst>
          <pc:docMk/>
          <pc:sldMk cId="220588922" sldId="855"/>
        </pc:sldMkLst>
        <pc:spChg chg="mod">
          <ac:chgData name="Ferizi Vlora" userId="ddb635ae-a26d-4034-b5f9-ff7baa33c876" providerId="ADAL" clId="{88B0FBE2-B514-42AF-9530-E85F564EDD15}" dt="2024-04-14T16:46:58.940" v="1701" actId="313"/>
          <ac:spMkLst>
            <pc:docMk/>
            <pc:sldMk cId="220588922" sldId="855"/>
            <ac:spMk id="3" creationId="{00000000-0000-0000-0000-000000000000}"/>
          </ac:spMkLst>
        </pc:spChg>
      </pc:sldChg>
      <pc:sldChg chg="modSp mod">
        <pc:chgData name="Ferizi Vlora" userId="ddb635ae-a26d-4034-b5f9-ff7baa33c876" providerId="ADAL" clId="{88B0FBE2-B514-42AF-9530-E85F564EDD15}" dt="2024-04-07T14:29:29.601" v="997" actId="14100"/>
        <pc:sldMkLst>
          <pc:docMk/>
          <pc:sldMk cId="617397133" sldId="856"/>
        </pc:sldMkLst>
        <pc:spChg chg="mod">
          <ac:chgData name="Ferizi Vlora" userId="ddb635ae-a26d-4034-b5f9-ff7baa33c876" providerId="ADAL" clId="{88B0FBE2-B514-42AF-9530-E85F564EDD15}" dt="2024-04-07T14:29:29.601" v="997" actId="14100"/>
          <ac:spMkLst>
            <pc:docMk/>
            <pc:sldMk cId="617397133" sldId="856"/>
            <ac:spMk id="2" creationId="{00000000-0000-0000-0000-000000000000}"/>
          </ac:spMkLst>
        </pc:spChg>
        <pc:spChg chg="mod">
          <ac:chgData name="Ferizi Vlora" userId="ddb635ae-a26d-4034-b5f9-ff7baa33c876" providerId="ADAL" clId="{88B0FBE2-B514-42AF-9530-E85F564EDD15}" dt="2024-04-07T14:29:23.397" v="995" actId="14100"/>
          <ac:spMkLst>
            <pc:docMk/>
            <pc:sldMk cId="617397133" sldId="856"/>
            <ac:spMk id="3" creationId="{00000000-0000-0000-0000-000000000000}"/>
          </ac:spMkLst>
        </pc:spChg>
      </pc:sldChg>
      <pc:sldChg chg="modSp mod">
        <pc:chgData name="Ferizi Vlora" userId="ddb635ae-a26d-4034-b5f9-ff7baa33c876" providerId="ADAL" clId="{88B0FBE2-B514-42AF-9530-E85F564EDD15}" dt="2024-04-07T14:14:45.981" v="718" actId="113"/>
        <pc:sldMkLst>
          <pc:docMk/>
          <pc:sldMk cId="3616106739" sldId="857"/>
        </pc:sldMkLst>
        <pc:spChg chg="mod">
          <ac:chgData name="Ferizi Vlora" userId="ddb635ae-a26d-4034-b5f9-ff7baa33c876" providerId="ADAL" clId="{88B0FBE2-B514-42AF-9530-E85F564EDD15}" dt="2024-04-07T14:14:45.981" v="718" actId="113"/>
          <ac:spMkLst>
            <pc:docMk/>
            <pc:sldMk cId="3616106739" sldId="857"/>
            <ac:spMk id="5123" creationId="{00000000-0000-0000-0000-000000000000}"/>
          </ac:spMkLst>
        </pc:spChg>
      </pc:sldChg>
      <pc:sldChg chg="modSp mod">
        <pc:chgData name="Ferizi Vlora" userId="ddb635ae-a26d-4034-b5f9-ff7baa33c876" providerId="ADAL" clId="{88B0FBE2-B514-42AF-9530-E85F564EDD15}" dt="2024-04-14T16:28:16.982" v="1095" actId="122"/>
        <pc:sldMkLst>
          <pc:docMk/>
          <pc:sldMk cId="1863438569" sldId="858"/>
        </pc:sldMkLst>
        <pc:spChg chg="mod">
          <ac:chgData name="Ferizi Vlora" userId="ddb635ae-a26d-4034-b5f9-ff7baa33c876" providerId="ADAL" clId="{88B0FBE2-B514-42AF-9530-E85F564EDD15}" dt="2024-04-07T13:15:46.434" v="115" actId="108"/>
          <ac:spMkLst>
            <pc:docMk/>
            <pc:sldMk cId="1863438569" sldId="858"/>
            <ac:spMk id="2" creationId="{00000000-0000-0000-0000-000000000000}"/>
          </ac:spMkLst>
        </pc:spChg>
        <pc:spChg chg="mod">
          <ac:chgData name="Ferizi Vlora" userId="ddb635ae-a26d-4034-b5f9-ff7baa33c876" providerId="ADAL" clId="{88B0FBE2-B514-42AF-9530-E85F564EDD15}" dt="2024-04-14T16:28:16.982" v="1095" actId="122"/>
          <ac:spMkLst>
            <pc:docMk/>
            <pc:sldMk cId="1863438569" sldId="858"/>
            <ac:spMk id="3" creationId="{00000000-0000-0000-0000-000000000000}"/>
          </ac:spMkLst>
        </pc:spChg>
      </pc:sldChg>
      <pc:sldChg chg="modSp mod">
        <pc:chgData name="Ferizi Vlora" userId="ddb635ae-a26d-4034-b5f9-ff7baa33c876" providerId="ADAL" clId="{88B0FBE2-B514-42AF-9530-E85F564EDD15}" dt="2024-04-14T16:28:45.706" v="1100" actId="207"/>
        <pc:sldMkLst>
          <pc:docMk/>
          <pc:sldMk cId="3458869743" sldId="859"/>
        </pc:sldMkLst>
        <pc:spChg chg="mod">
          <ac:chgData name="Ferizi Vlora" userId="ddb635ae-a26d-4034-b5f9-ff7baa33c876" providerId="ADAL" clId="{88B0FBE2-B514-42AF-9530-E85F564EDD15}" dt="2024-04-07T13:18:09.904" v="160" actId="14100"/>
          <ac:spMkLst>
            <pc:docMk/>
            <pc:sldMk cId="3458869743" sldId="859"/>
            <ac:spMk id="2" creationId="{00000000-0000-0000-0000-000000000000}"/>
          </ac:spMkLst>
        </pc:spChg>
        <pc:spChg chg="mod">
          <ac:chgData name="Ferizi Vlora" userId="ddb635ae-a26d-4034-b5f9-ff7baa33c876" providerId="ADAL" clId="{88B0FBE2-B514-42AF-9530-E85F564EDD15}" dt="2024-04-14T16:28:45.706" v="1100" actId="207"/>
          <ac:spMkLst>
            <pc:docMk/>
            <pc:sldMk cId="3458869743" sldId="859"/>
            <ac:spMk id="3" creationId="{00000000-0000-0000-0000-000000000000}"/>
          </ac:spMkLst>
        </pc:spChg>
      </pc:sldChg>
      <pc:sldChg chg="del">
        <pc:chgData name="Ferizi Vlora" userId="ddb635ae-a26d-4034-b5f9-ff7baa33c876" providerId="ADAL" clId="{88B0FBE2-B514-42AF-9530-E85F564EDD15}" dt="2024-04-07T13:32:17.966" v="415" actId="2696"/>
        <pc:sldMkLst>
          <pc:docMk/>
          <pc:sldMk cId="1135730035" sldId="860"/>
        </pc:sldMkLst>
      </pc:sldChg>
      <pc:sldChg chg="modSp del mod">
        <pc:chgData name="Ferizi Vlora" userId="ddb635ae-a26d-4034-b5f9-ff7baa33c876" providerId="ADAL" clId="{88B0FBE2-B514-42AF-9530-E85F564EDD15}" dt="2024-04-07T13:48:49.563" v="524" actId="2696"/>
        <pc:sldMkLst>
          <pc:docMk/>
          <pc:sldMk cId="1521738813" sldId="861"/>
        </pc:sldMkLst>
        <pc:spChg chg="mod">
          <ac:chgData name="Ferizi Vlora" userId="ddb635ae-a26d-4034-b5f9-ff7baa33c876" providerId="ADAL" clId="{88B0FBE2-B514-42AF-9530-E85F564EDD15}" dt="2024-04-07T13:37:53.814" v="459" actId="21"/>
          <ac:spMkLst>
            <pc:docMk/>
            <pc:sldMk cId="1521738813" sldId="861"/>
            <ac:spMk id="3" creationId="{00000000-0000-0000-0000-000000000000}"/>
          </ac:spMkLst>
        </pc:spChg>
      </pc:sldChg>
      <pc:sldChg chg="modSp add mod">
        <pc:chgData name="Ferizi Vlora" userId="ddb635ae-a26d-4034-b5f9-ff7baa33c876" providerId="ADAL" clId="{88B0FBE2-B514-42AF-9530-E85F564EDD15}" dt="2024-04-14T16:42:54.568" v="1667" actId="207"/>
        <pc:sldMkLst>
          <pc:docMk/>
          <pc:sldMk cId="1615696402" sldId="862"/>
        </pc:sldMkLst>
        <pc:spChg chg="mod">
          <ac:chgData name="Ferizi Vlora" userId="ddb635ae-a26d-4034-b5f9-ff7baa33c876" providerId="ADAL" clId="{88B0FBE2-B514-42AF-9530-E85F564EDD15}" dt="2024-04-07T13:26:19.708" v="383" actId="20577"/>
          <ac:spMkLst>
            <pc:docMk/>
            <pc:sldMk cId="1615696402" sldId="862"/>
            <ac:spMk id="28674" creationId="{00000000-0000-0000-0000-000000000000}"/>
          </ac:spMkLst>
        </pc:spChg>
        <pc:spChg chg="mod">
          <ac:chgData name="Ferizi Vlora" userId="ddb635ae-a26d-4034-b5f9-ff7baa33c876" providerId="ADAL" clId="{88B0FBE2-B514-42AF-9530-E85F564EDD15}" dt="2024-04-14T16:42:54.568" v="1667" actId="207"/>
          <ac:spMkLst>
            <pc:docMk/>
            <pc:sldMk cId="1615696402" sldId="862"/>
            <ac:spMk id="28675" creationId="{00000000-0000-0000-0000-000000000000}"/>
          </ac:spMkLst>
        </pc:spChg>
      </pc:sldChg>
      <pc:sldChg chg="modSp add mod">
        <pc:chgData name="Ferizi Vlora" userId="ddb635ae-a26d-4034-b5f9-ff7baa33c876" providerId="ADAL" clId="{88B0FBE2-B514-42AF-9530-E85F564EDD15}" dt="2024-04-07T13:52:09.764" v="537" actId="2711"/>
        <pc:sldMkLst>
          <pc:docMk/>
          <pc:sldMk cId="630389892" sldId="863"/>
        </pc:sldMkLst>
        <pc:spChg chg="mod">
          <ac:chgData name="Ferizi Vlora" userId="ddb635ae-a26d-4034-b5f9-ff7baa33c876" providerId="ADAL" clId="{88B0FBE2-B514-42AF-9530-E85F564EDD15}" dt="2024-04-07T13:41:34.392" v="483" actId="20577"/>
          <ac:spMkLst>
            <pc:docMk/>
            <pc:sldMk cId="630389892" sldId="863"/>
            <ac:spMk id="2" creationId="{00000000-0000-0000-0000-000000000000}"/>
          </ac:spMkLst>
        </pc:spChg>
        <pc:spChg chg="mod">
          <ac:chgData name="Ferizi Vlora" userId="ddb635ae-a26d-4034-b5f9-ff7baa33c876" providerId="ADAL" clId="{88B0FBE2-B514-42AF-9530-E85F564EDD15}" dt="2024-04-07T13:52:09.764" v="537" actId="2711"/>
          <ac:spMkLst>
            <pc:docMk/>
            <pc:sldMk cId="630389892" sldId="863"/>
            <ac:spMk id="3" creationId="{00000000-0000-0000-0000-000000000000}"/>
          </ac:spMkLst>
        </pc:spChg>
      </pc:sldChg>
      <pc:sldChg chg="modSp add mod">
        <pc:chgData name="Ferizi Vlora" userId="ddb635ae-a26d-4034-b5f9-ff7baa33c876" providerId="ADAL" clId="{88B0FBE2-B514-42AF-9530-E85F564EDD15}" dt="2024-04-07T13:52:03.389" v="536" actId="2711"/>
        <pc:sldMkLst>
          <pc:docMk/>
          <pc:sldMk cId="1792987392" sldId="864"/>
        </pc:sldMkLst>
        <pc:spChg chg="mod">
          <ac:chgData name="Ferizi Vlora" userId="ddb635ae-a26d-4034-b5f9-ff7baa33c876" providerId="ADAL" clId="{88B0FBE2-B514-42AF-9530-E85F564EDD15}" dt="2024-04-07T13:41:03.880" v="479" actId="20577"/>
          <ac:spMkLst>
            <pc:docMk/>
            <pc:sldMk cId="1792987392" sldId="864"/>
            <ac:spMk id="2" creationId="{00000000-0000-0000-0000-000000000000}"/>
          </ac:spMkLst>
        </pc:spChg>
        <pc:spChg chg="mod">
          <ac:chgData name="Ferizi Vlora" userId="ddb635ae-a26d-4034-b5f9-ff7baa33c876" providerId="ADAL" clId="{88B0FBE2-B514-42AF-9530-E85F564EDD15}" dt="2024-04-07T13:52:03.389" v="536" actId="2711"/>
          <ac:spMkLst>
            <pc:docMk/>
            <pc:sldMk cId="1792987392" sldId="864"/>
            <ac:spMk id="3" creationId="{00000000-0000-0000-0000-000000000000}"/>
          </ac:spMkLst>
        </pc:spChg>
      </pc:sldChg>
      <pc:sldChg chg="modSp add mod">
        <pc:chgData name="Ferizi Vlora" userId="ddb635ae-a26d-4034-b5f9-ff7baa33c876" providerId="ADAL" clId="{88B0FBE2-B514-42AF-9530-E85F564EDD15}" dt="2024-04-07T14:06:37.088" v="640" actId="790"/>
        <pc:sldMkLst>
          <pc:docMk/>
          <pc:sldMk cId="1901388341" sldId="865"/>
        </pc:sldMkLst>
        <pc:spChg chg="mod">
          <ac:chgData name="Ferizi Vlora" userId="ddb635ae-a26d-4034-b5f9-ff7baa33c876" providerId="ADAL" clId="{88B0FBE2-B514-42AF-9530-E85F564EDD15}" dt="2024-04-07T14:05:43.532" v="627" actId="20577"/>
          <ac:spMkLst>
            <pc:docMk/>
            <pc:sldMk cId="1901388341" sldId="865"/>
            <ac:spMk id="2" creationId="{00000000-0000-0000-0000-000000000000}"/>
          </ac:spMkLst>
        </pc:spChg>
        <pc:spChg chg="mod">
          <ac:chgData name="Ferizi Vlora" userId="ddb635ae-a26d-4034-b5f9-ff7baa33c876" providerId="ADAL" clId="{88B0FBE2-B514-42AF-9530-E85F564EDD15}" dt="2024-04-07T14:06:37.088" v="640" actId="790"/>
          <ac:spMkLst>
            <pc:docMk/>
            <pc:sldMk cId="1901388341" sldId="865"/>
            <ac:spMk id="3" creationId="{00000000-0000-0000-0000-000000000000}"/>
          </ac:spMkLst>
        </pc:spChg>
      </pc:sldChg>
      <pc:sldChg chg="modSp add mod">
        <pc:chgData name="Ferizi Vlora" userId="ddb635ae-a26d-4034-b5f9-ff7baa33c876" providerId="ADAL" clId="{88B0FBE2-B514-42AF-9530-E85F564EDD15}" dt="2024-04-07T14:13:58.360" v="713" actId="113"/>
        <pc:sldMkLst>
          <pc:docMk/>
          <pc:sldMk cId="1035706648" sldId="866"/>
        </pc:sldMkLst>
        <pc:spChg chg="mod">
          <ac:chgData name="Ferizi Vlora" userId="ddb635ae-a26d-4034-b5f9-ff7baa33c876" providerId="ADAL" clId="{88B0FBE2-B514-42AF-9530-E85F564EDD15}" dt="2024-04-07T14:13:58.360" v="713" actId="113"/>
          <ac:spMkLst>
            <pc:docMk/>
            <pc:sldMk cId="1035706648" sldId="866"/>
            <ac:spMk id="28675" creationId="{00000000-0000-0000-0000-000000000000}"/>
          </ac:spMkLst>
        </pc:spChg>
      </pc:sldChg>
      <pc:sldChg chg="modSp add mod">
        <pc:chgData name="Ferizi Vlora" userId="ddb635ae-a26d-4034-b5f9-ff7baa33c876" providerId="ADAL" clId="{88B0FBE2-B514-42AF-9530-E85F564EDD15}" dt="2024-04-07T14:17:04.385" v="739" actId="20577"/>
        <pc:sldMkLst>
          <pc:docMk/>
          <pc:sldMk cId="4095578601" sldId="867"/>
        </pc:sldMkLst>
        <pc:spChg chg="mod">
          <ac:chgData name="Ferizi Vlora" userId="ddb635ae-a26d-4034-b5f9-ff7baa33c876" providerId="ADAL" clId="{88B0FBE2-B514-42AF-9530-E85F564EDD15}" dt="2024-04-07T14:15:16.647" v="725" actId="108"/>
          <ac:spMkLst>
            <pc:docMk/>
            <pc:sldMk cId="4095578601" sldId="867"/>
            <ac:spMk id="5122" creationId="{00000000-0000-0000-0000-000000000000}"/>
          </ac:spMkLst>
        </pc:spChg>
        <pc:spChg chg="mod">
          <ac:chgData name="Ferizi Vlora" userId="ddb635ae-a26d-4034-b5f9-ff7baa33c876" providerId="ADAL" clId="{88B0FBE2-B514-42AF-9530-E85F564EDD15}" dt="2024-04-07T14:17:04.385" v="739" actId="20577"/>
          <ac:spMkLst>
            <pc:docMk/>
            <pc:sldMk cId="4095578601" sldId="867"/>
            <ac:spMk id="5123" creationId="{00000000-0000-0000-0000-000000000000}"/>
          </ac:spMkLst>
        </pc:spChg>
      </pc:sldChg>
      <pc:sldChg chg="modSp add mod setBg">
        <pc:chgData name="Ferizi Vlora" userId="ddb635ae-a26d-4034-b5f9-ff7baa33c876" providerId="ADAL" clId="{88B0FBE2-B514-42AF-9530-E85F564EDD15}" dt="2024-04-07T14:21:19.601" v="799" actId="113"/>
        <pc:sldMkLst>
          <pc:docMk/>
          <pc:sldMk cId="1225534328" sldId="868"/>
        </pc:sldMkLst>
        <pc:spChg chg="mod">
          <ac:chgData name="Ferizi Vlora" userId="ddb635ae-a26d-4034-b5f9-ff7baa33c876" providerId="ADAL" clId="{88B0FBE2-B514-42AF-9530-E85F564EDD15}" dt="2024-04-07T14:18:57.859" v="742"/>
          <ac:spMkLst>
            <pc:docMk/>
            <pc:sldMk cId="1225534328" sldId="868"/>
            <ac:spMk id="2" creationId="{00000000-0000-0000-0000-000000000000}"/>
          </ac:spMkLst>
        </pc:spChg>
        <pc:spChg chg="mod">
          <ac:chgData name="Ferizi Vlora" userId="ddb635ae-a26d-4034-b5f9-ff7baa33c876" providerId="ADAL" clId="{88B0FBE2-B514-42AF-9530-E85F564EDD15}" dt="2024-04-07T14:19:11.410" v="744" actId="790"/>
          <ac:spMkLst>
            <pc:docMk/>
            <pc:sldMk cId="1225534328" sldId="868"/>
            <ac:spMk id="5122" creationId="{00000000-0000-0000-0000-000000000000}"/>
          </ac:spMkLst>
        </pc:spChg>
        <pc:spChg chg="mod">
          <ac:chgData name="Ferizi Vlora" userId="ddb635ae-a26d-4034-b5f9-ff7baa33c876" providerId="ADAL" clId="{88B0FBE2-B514-42AF-9530-E85F564EDD15}" dt="2024-04-07T14:21:19.601" v="799" actId="113"/>
          <ac:spMkLst>
            <pc:docMk/>
            <pc:sldMk cId="1225534328" sldId="868"/>
            <ac:spMk id="5123" creationId="{00000000-0000-0000-0000-000000000000}"/>
          </ac:spMkLst>
        </pc:spChg>
      </pc:sldChg>
      <pc:sldChg chg="modSp add mod">
        <pc:chgData name="Ferizi Vlora" userId="ddb635ae-a26d-4034-b5f9-ff7baa33c876" providerId="ADAL" clId="{88B0FBE2-B514-42AF-9530-E85F564EDD15}" dt="2024-04-07T14:23:04.908" v="878" actId="27636"/>
        <pc:sldMkLst>
          <pc:docMk/>
          <pc:sldMk cId="3453274154" sldId="869"/>
        </pc:sldMkLst>
        <pc:spChg chg="mod">
          <ac:chgData name="Ferizi Vlora" userId="ddb635ae-a26d-4034-b5f9-ff7baa33c876" providerId="ADAL" clId="{88B0FBE2-B514-42AF-9530-E85F564EDD15}" dt="2024-04-07T14:21:28.597" v="806" actId="20577"/>
          <ac:spMkLst>
            <pc:docMk/>
            <pc:sldMk cId="3453274154" sldId="869"/>
            <ac:spMk id="5122" creationId="{00000000-0000-0000-0000-000000000000}"/>
          </ac:spMkLst>
        </pc:spChg>
        <pc:spChg chg="mod">
          <ac:chgData name="Ferizi Vlora" userId="ddb635ae-a26d-4034-b5f9-ff7baa33c876" providerId="ADAL" clId="{88B0FBE2-B514-42AF-9530-E85F564EDD15}" dt="2024-04-07T14:23:04.908" v="878" actId="27636"/>
          <ac:spMkLst>
            <pc:docMk/>
            <pc:sldMk cId="3453274154" sldId="869"/>
            <ac:spMk id="5123" creationId="{00000000-0000-0000-0000-000000000000}"/>
          </ac:spMkLst>
        </pc:spChg>
      </pc:sldChg>
      <pc:sldChg chg="modSp add mod">
        <pc:chgData name="Ferizi Vlora" userId="ddb635ae-a26d-4034-b5f9-ff7baa33c876" providerId="ADAL" clId="{88B0FBE2-B514-42AF-9530-E85F564EDD15}" dt="2024-04-07T14:24:59.653" v="942" actId="27636"/>
        <pc:sldMkLst>
          <pc:docMk/>
          <pc:sldMk cId="573138546" sldId="870"/>
        </pc:sldMkLst>
        <pc:spChg chg="mod">
          <ac:chgData name="Ferizi Vlora" userId="ddb635ae-a26d-4034-b5f9-ff7baa33c876" providerId="ADAL" clId="{88B0FBE2-B514-42AF-9530-E85F564EDD15}" dt="2024-04-07T14:23:11.957" v="880" actId="20577"/>
          <ac:spMkLst>
            <pc:docMk/>
            <pc:sldMk cId="573138546" sldId="870"/>
            <ac:spMk id="5122" creationId="{00000000-0000-0000-0000-000000000000}"/>
          </ac:spMkLst>
        </pc:spChg>
        <pc:spChg chg="mod">
          <ac:chgData name="Ferizi Vlora" userId="ddb635ae-a26d-4034-b5f9-ff7baa33c876" providerId="ADAL" clId="{88B0FBE2-B514-42AF-9530-E85F564EDD15}" dt="2024-04-07T14:24:59.653" v="942" actId="27636"/>
          <ac:spMkLst>
            <pc:docMk/>
            <pc:sldMk cId="573138546" sldId="870"/>
            <ac:spMk id="5123" creationId="{00000000-0000-0000-0000-000000000000}"/>
          </ac:spMkLst>
        </pc:spChg>
      </pc:sldChg>
      <pc:sldChg chg="modSp add mod">
        <pc:chgData name="Ferizi Vlora" userId="ddb635ae-a26d-4034-b5f9-ff7baa33c876" providerId="ADAL" clId="{88B0FBE2-B514-42AF-9530-E85F564EDD15}" dt="2024-04-07T14:27:59.628" v="977" actId="108"/>
        <pc:sldMkLst>
          <pc:docMk/>
          <pc:sldMk cId="3077277693" sldId="871"/>
        </pc:sldMkLst>
        <pc:spChg chg="mod">
          <ac:chgData name="Ferizi Vlora" userId="ddb635ae-a26d-4034-b5f9-ff7baa33c876" providerId="ADAL" clId="{88B0FBE2-B514-42AF-9530-E85F564EDD15}" dt="2024-04-07T14:27:59.628" v="977" actId="108"/>
          <ac:spMkLst>
            <pc:docMk/>
            <pc:sldMk cId="3077277693" sldId="871"/>
            <ac:spMk id="5122" creationId="{00000000-0000-0000-0000-000000000000}"/>
          </ac:spMkLst>
        </pc:spChg>
        <pc:spChg chg="mod">
          <ac:chgData name="Ferizi Vlora" userId="ddb635ae-a26d-4034-b5f9-ff7baa33c876" providerId="ADAL" clId="{88B0FBE2-B514-42AF-9530-E85F564EDD15}" dt="2024-04-07T14:26:52.177" v="972" actId="2711"/>
          <ac:spMkLst>
            <pc:docMk/>
            <pc:sldMk cId="3077277693" sldId="871"/>
            <ac:spMk id="5123" creationId="{00000000-0000-0000-0000-000000000000}"/>
          </ac:spMkLst>
        </pc:spChg>
      </pc:sldChg>
      <pc:sldChg chg="modSp add mod">
        <pc:chgData name="Ferizi Vlora" userId="ddb635ae-a26d-4034-b5f9-ff7baa33c876" providerId="ADAL" clId="{88B0FBE2-B514-42AF-9530-E85F564EDD15}" dt="2024-04-07T14:28:24.992" v="980" actId="207"/>
        <pc:sldMkLst>
          <pc:docMk/>
          <pc:sldMk cId="3393177596" sldId="872"/>
        </pc:sldMkLst>
        <pc:spChg chg="mod">
          <ac:chgData name="Ferizi Vlora" userId="ddb635ae-a26d-4034-b5f9-ff7baa33c876" providerId="ADAL" clId="{88B0FBE2-B514-42AF-9530-E85F564EDD15}" dt="2024-04-07T14:28:03.296" v="978" actId="108"/>
          <ac:spMkLst>
            <pc:docMk/>
            <pc:sldMk cId="3393177596" sldId="872"/>
            <ac:spMk id="5122" creationId="{00000000-0000-0000-0000-000000000000}"/>
          </ac:spMkLst>
        </pc:spChg>
        <pc:spChg chg="mod">
          <ac:chgData name="Ferizi Vlora" userId="ddb635ae-a26d-4034-b5f9-ff7baa33c876" providerId="ADAL" clId="{88B0FBE2-B514-42AF-9530-E85F564EDD15}" dt="2024-04-07T14:28:24.992" v="980" actId="207"/>
          <ac:spMkLst>
            <pc:docMk/>
            <pc:sldMk cId="3393177596" sldId="872"/>
            <ac:spMk id="5123" creationId="{00000000-0000-0000-0000-000000000000}"/>
          </ac:spMkLst>
        </pc:spChg>
      </pc:sldChg>
      <pc:sldChg chg="modSp add mod">
        <pc:chgData name="Ferizi Vlora" userId="ddb635ae-a26d-4034-b5f9-ff7baa33c876" providerId="ADAL" clId="{88B0FBE2-B514-42AF-9530-E85F564EDD15}" dt="2024-04-14T16:49:26.088" v="1740" actId="20577"/>
        <pc:sldMkLst>
          <pc:docMk/>
          <pc:sldMk cId="3176155106" sldId="873"/>
        </pc:sldMkLst>
        <pc:spChg chg="mod">
          <ac:chgData name="Ferizi Vlora" userId="ddb635ae-a26d-4034-b5f9-ff7baa33c876" providerId="ADAL" clId="{88B0FBE2-B514-42AF-9530-E85F564EDD15}" dt="2024-04-07T14:29:38.835" v="1002" actId="20577"/>
          <ac:spMkLst>
            <pc:docMk/>
            <pc:sldMk cId="3176155106" sldId="873"/>
            <ac:spMk id="2" creationId="{00000000-0000-0000-0000-000000000000}"/>
          </ac:spMkLst>
        </pc:spChg>
        <pc:spChg chg="mod">
          <ac:chgData name="Ferizi Vlora" userId="ddb635ae-a26d-4034-b5f9-ff7baa33c876" providerId="ADAL" clId="{88B0FBE2-B514-42AF-9530-E85F564EDD15}" dt="2024-04-14T16:49:26.088" v="1740" actId="20577"/>
          <ac:spMkLst>
            <pc:docMk/>
            <pc:sldMk cId="3176155106" sldId="873"/>
            <ac:spMk id="3" creationId="{00000000-0000-0000-0000-000000000000}"/>
          </ac:spMkLst>
        </pc:spChg>
      </pc:sldChg>
      <pc:sldChg chg="delSp modSp add mod">
        <pc:chgData name="Ferizi Vlora" userId="ddb635ae-a26d-4034-b5f9-ff7baa33c876" providerId="ADAL" clId="{88B0FBE2-B514-42AF-9530-E85F564EDD15}" dt="2024-04-07T14:36:49.446" v="1066" actId="790"/>
        <pc:sldMkLst>
          <pc:docMk/>
          <pc:sldMk cId="383659315" sldId="874"/>
        </pc:sldMkLst>
        <pc:spChg chg="mod">
          <ac:chgData name="Ferizi Vlora" userId="ddb635ae-a26d-4034-b5f9-ff7baa33c876" providerId="ADAL" clId="{88B0FBE2-B514-42AF-9530-E85F564EDD15}" dt="2024-04-07T14:36:49.446" v="1066" actId="790"/>
          <ac:spMkLst>
            <pc:docMk/>
            <pc:sldMk cId="383659315" sldId="874"/>
            <ac:spMk id="2" creationId="{00000000-0000-0000-0000-000000000000}"/>
          </ac:spMkLst>
        </pc:spChg>
        <pc:spChg chg="del mod">
          <ac:chgData name="Ferizi Vlora" userId="ddb635ae-a26d-4034-b5f9-ff7baa33c876" providerId="ADAL" clId="{88B0FBE2-B514-42AF-9530-E85F564EDD15}" dt="2024-04-07T14:36:20.810" v="1037" actId="478"/>
          <ac:spMkLst>
            <pc:docMk/>
            <pc:sldMk cId="383659315" sldId="874"/>
            <ac:spMk id="5" creationId="{00000000-0000-0000-0000-000000000000}"/>
          </ac:spMkLst>
        </pc:spChg>
      </pc:sldChg>
      <pc:sldChg chg="modSp add del mod">
        <pc:chgData name="Ferizi Vlora" userId="ddb635ae-a26d-4034-b5f9-ff7baa33c876" providerId="ADAL" clId="{88B0FBE2-B514-42AF-9530-E85F564EDD15}" dt="2024-04-07T14:34:54.300" v="1030" actId="2696"/>
        <pc:sldMkLst>
          <pc:docMk/>
          <pc:sldMk cId="3826340207" sldId="874"/>
        </pc:sldMkLst>
        <pc:spChg chg="mod">
          <ac:chgData name="Ferizi Vlora" userId="ddb635ae-a26d-4034-b5f9-ff7baa33c876" providerId="ADAL" clId="{88B0FBE2-B514-42AF-9530-E85F564EDD15}" dt="2024-04-07T14:30:40.212" v="1010" actId="20577"/>
          <ac:spMkLst>
            <pc:docMk/>
            <pc:sldMk cId="3826340207" sldId="874"/>
            <ac:spMk id="2" creationId="{00000000-0000-0000-0000-000000000000}"/>
          </ac:spMkLst>
        </pc:spChg>
        <pc:spChg chg="mod">
          <ac:chgData name="Ferizi Vlora" userId="ddb635ae-a26d-4034-b5f9-ff7baa33c876" providerId="ADAL" clId="{88B0FBE2-B514-42AF-9530-E85F564EDD15}" dt="2024-04-07T14:33:49.362" v="1025" actId="2711"/>
          <ac:spMkLst>
            <pc:docMk/>
            <pc:sldMk cId="3826340207" sldId="874"/>
            <ac:spMk id="3" creationId="{00000000-0000-0000-0000-000000000000}"/>
          </ac:spMkLst>
        </pc:spChg>
      </pc:sldChg>
      <pc:sldChg chg="modSp add mod">
        <pc:chgData name="Ferizi Vlora" userId="ddb635ae-a26d-4034-b5f9-ff7baa33c876" providerId="ADAL" clId="{88B0FBE2-B514-42AF-9530-E85F564EDD15}" dt="2024-04-07T14:36:55.084" v="1078" actId="20577"/>
        <pc:sldMkLst>
          <pc:docMk/>
          <pc:sldMk cId="176973787" sldId="875"/>
        </pc:sldMkLst>
        <pc:spChg chg="mod">
          <ac:chgData name="Ferizi Vlora" userId="ddb635ae-a26d-4034-b5f9-ff7baa33c876" providerId="ADAL" clId="{88B0FBE2-B514-42AF-9530-E85F564EDD15}" dt="2024-04-07T14:36:55.084" v="1078" actId="20577"/>
          <ac:spMkLst>
            <pc:docMk/>
            <pc:sldMk cId="176973787" sldId="875"/>
            <ac:spMk id="2" creationId="{00000000-0000-0000-0000-000000000000}"/>
          </ac:spMkLst>
        </pc:spChg>
      </pc:sldChg>
      <pc:sldChg chg="modSp add mod">
        <pc:chgData name="Ferizi Vlora" userId="ddb635ae-a26d-4034-b5f9-ff7baa33c876" providerId="ADAL" clId="{88B0FBE2-B514-42AF-9530-E85F564EDD15}" dt="2024-04-14T16:48:02.917" v="1735" actId="20577"/>
        <pc:sldMkLst>
          <pc:docMk/>
          <pc:sldMk cId="4111046012" sldId="876"/>
        </pc:sldMkLst>
        <pc:spChg chg="mod">
          <ac:chgData name="Ferizi Vlora" userId="ddb635ae-a26d-4034-b5f9-ff7baa33c876" providerId="ADAL" clId="{88B0FBE2-B514-42AF-9530-E85F564EDD15}" dt="2024-04-14T16:48:02.917" v="1735" actId="20577"/>
          <ac:spMkLst>
            <pc:docMk/>
            <pc:sldMk cId="4111046012" sldId="876"/>
            <ac:spMk id="2" creationId="{00000000-0000-0000-0000-000000000000}"/>
          </ac:spMkLst>
        </pc:spChg>
        <pc:spChg chg="mod">
          <ac:chgData name="Ferizi Vlora" userId="ddb635ae-a26d-4034-b5f9-ff7baa33c876" providerId="ADAL" clId="{88B0FBE2-B514-42AF-9530-E85F564EDD15}" dt="2024-04-14T16:39:56.669" v="1664" actId="313"/>
          <ac:spMkLst>
            <pc:docMk/>
            <pc:sldMk cId="4111046012" sldId="876"/>
            <ac:spMk id="3" creationId="{00000000-0000-0000-0000-000000000000}"/>
          </ac:spMkLst>
        </pc:spChg>
      </pc:sldChg>
      <pc:sldChg chg="modSp add mod">
        <pc:chgData name="Ferizi Vlora" userId="ddb635ae-a26d-4034-b5f9-ff7baa33c876" providerId="ADAL" clId="{88B0FBE2-B514-42AF-9530-E85F564EDD15}" dt="2024-04-14T16:48:10.213" v="1736" actId="113"/>
        <pc:sldMkLst>
          <pc:docMk/>
          <pc:sldMk cId="2919175297" sldId="877"/>
        </pc:sldMkLst>
        <pc:spChg chg="mod">
          <ac:chgData name="Ferizi Vlora" userId="ddb635ae-a26d-4034-b5f9-ff7baa33c876" providerId="ADAL" clId="{88B0FBE2-B514-42AF-9530-E85F564EDD15}" dt="2024-04-14T16:48:10.213" v="1736" actId="113"/>
          <ac:spMkLst>
            <pc:docMk/>
            <pc:sldMk cId="2919175297" sldId="877"/>
            <ac:spMk id="2" creationId="{00000000-0000-0000-0000-000000000000}"/>
          </ac:spMkLst>
        </pc:spChg>
        <pc:spChg chg="mod">
          <ac:chgData name="Ferizi Vlora" userId="ddb635ae-a26d-4034-b5f9-ff7baa33c876" providerId="ADAL" clId="{88B0FBE2-B514-42AF-9530-E85F564EDD15}" dt="2024-04-14T16:45:00.627" v="1677" actId="113"/>
          <ac:spMkLst>
            <pc:docMk/>
            <pc:sldMk cId="2919175297" sldId="877"/>
            <ac:spMk id="3" creationId="{00000000-0000-0000-0000-000000000000}"/>
          </ac:spMkLst>
        </pc:spChg>
      </pc:sldChg>
      <pc:sldChg chg="modSp add mod">
        <pc:chgData name="Ferizi Vlora" userId="ddb635ae-a26d-4034-b5f9-ff7baa33c876" providerId="ADAL" clId="{88B0FBE2-B514-42AF-9530-E85F564EDD15}" dt="2024-04-14T16:48:17.595" v="1738" actId="113"/>
        <pc:sldMkLst>
          <pc:docMk/>
          <pc:sldMk cId="1200073727" sldId="878"/>
        </pc:sldMkLst>
        <pc:spChg chg="mod">
          <ac:chgData name="Ferizi Vlora" userId="ddb635ae-a26d-4034-b5f9-ff7baa33c876" providerId="ADAL" clId="{88B0FBE2-B514-42AF-9530-E85F564EDD15}" dt="2024-04-14T16:48:17.595" v="1738" actId="113"/>
          <ac:spMkLst>
            <pc:docMk/>
            <pc:sldMk cId="1200073727" sldId="878"/>
            <ac:spMk id="2" creationId="{00000000-0000-0000-0000-000000000000}"/>
          </ac:spMkLst>
        </pc:spChg>
        <pc:spChg chg="mod">
          <ac:chgData name="Ferizi Vlora" userId="ddb635ae-a26d-4034-b5f9-ff7baa33c876" providerId="ADAL" clId="{88B0FBE2-B514-42AF-9530-E85F564EDD15}" dt="2024-04-14T16:45:41.301" v="1694" actId="207"/>
          <ac:spMkLst>
            <pc:docMk/>
            <pc:sldMk cId="1200073727" sldId="878"/>
            <ac:spMk id="3" creationId="{00000000-0000-0000-0000-000000000000}"/>
          </ac:spMkLst>
        </pc:spChg>
      </pc:sldChg>
      <pc:sldChg chg="modSp add mod">
        <pc:chgData name="Ferizi Vlora" userId="ddb635ae-a26d-4034-b5f9-ff7baa33c876" providerId="ADAL" clId="{88B0FBE2-B514-42AF-9530-E85F564EDD15}" dt="2024-04-14T16:48:14.322" v="1737" actId="113"/>
        <pc:sldMkLst>
          <pc:docMk/>
          <pc:sldMk cId="1667434789" sldId="879"/>
        </pc:sldMkLst>
        <pc:spChg chg="mod">
          <ac:chgData name="Ferizi Vlora" userId="ddb635ae-a26d-4034-b5f9-ff7baa33c876" providerId="ADAL" clId="{88B0FBE2-B514-42AF-9530-E85F564EDD15}" dt="2024-04-14T16:48:14.322" v="1737" actId="113"/>
          <ac:spMkLst>
            <pc:docMk/>
            <pc:sldMk cId="1667434789" sldId="879"/>
            <ac:spMk id="2" creationId="{00000000-0000-0000-0000-000000000000}"/>
          </ac:spMkLst>
        </pc:spChg>
        <pc:spChg chg="mod">
          <ac:chgData name="Ferizi Vlora" userId="ddb635ae-a26d-4034-b5f9-ff7baa33c876" providerId="ADAL" clId="{88B0FBE2-B514-42AF-9530-E85F564EDD15}" dt="2024-04-14T16:46:25.295" v="1697"/>
          <ac:spMkLst>
            <pc:docMk/>
            <pc:sldMk cId="1667434789" sldId="879"/>
            <ac:spMk id="3" creationId="{00000000-0000-0000-0000-000000000000}"/>
          </ac:spMkLst>
        </pc:spChg>
      </pc:sldChg>
      <pc:sldChg chg="modSp add del mod">
        <pc:chgData name="Ferizi Vlora" userId="ddb635ae-a26d-4034-b5f9-ff7baa33c876" providerId="ADAL" clId="{88B0FBE2-B514-42AF-9530-E85F564EDD15}" dt="2024-04-14T16:50:39.767" v="1750" actId="2696"/>
        <pc:sldMkLst>
          <pc:docMk/>
          <pc:sldMk cId="1638942615" sldId="880"/>
        </pc:sldMkLst>
        <pc:spChg chg="mod">
          <ac:chgData name="Ferizi Vlora" userId="ddb635ae-a26d-4034-b5f9-ff7baa33c876" providerId="ADAL" clId="{88B0FBE2-B514-42AF-9530-E85F564EDD15}" dt="2024-04-14T16:47:33.156" v="1722" actId="20577"/>
          <ac:spMkLst>
            <pc:docMk/>
            <pc:sldMk cId="1638942615" sldId="880"/>
            <ac:spMk id="28674" creationId="{00000000-0000-0000-0000-000000000000}"/>
          </ac:spMkLst>
        </pc:spChg>
        <pc:spChg chg="mod">
          <ac:chgData name="Ferizi Vlora" userId="ddb635ae-a26d-4034-b5f9-ff7baa33c876" providerId="ADAL" clId="{88B0FBE2-B514-42AF-9530-E85F564EDD15}" dt="2024-04-14T16:50:23.109" v="1744" actId="21"/>
          <ac:spMkLst>
            <pc:docMk/>
            <pc:sldMk cId="1638942615" sldId="880"/>
            <ac:spMk id="28675" creationId="{00000000-0000-0000-0000-000000000000}"/>
          </ac:spMkLst>
        </pc:spChg>
      </pc:sldChg>
      <pc:sldChg chg="modSp add mod">
        <pc:chgData name="Ferizi Vlora" userId="ddb635ae-a26d-4034-b5f9-ff7baa33c876" providerId="ADAL" clId="{88B0FBE2-B514-42AF-9530-E85F564EDD15}" dt="2024-04-14T16:50:34.466" v="1749" actId="20577"/>
        <pc:sldMkLst>
          <pc:docMk/>
          <pc:sldMk cId="4065294960" sldId="881"/>
        </pc:sldMkLst>
        <pc:spChg chg="mod">
          <ac:chgData name="Ferizi Vlora" userId="ddb635ae-a26d-4034-b5f9-ff7baa33c876" providerId="ADAL" clId="{88B0FBE2-B514-42AF-9530-E85F564EDD15}" dt="2024-04-14T16:50:34.466" v="1749" actId="20577"/>
          <ac:spMkLst>
            <pc:docMk/>
            <pc:sldMk cId="4065294960" sldId="881"/>
            <ac:spMk id="2" creationId="{00000000-0000-0000-0000-000000000000}"/>
          </ac:spMkLst>
        </pc:spChg>
        <pc:spChg chg="mod">
          <ac:chgData name="Ferizi Vlora" userId="ddb635ae-a26d-4034-b5f9-ff7baa33c876" providerId="ADAL" clId="{88B0FBE2-B514-42AF-9530-E85F564EDD15}" dt="2024-04-14T16:50:32.908" v="1748" actId="20577"/>
          <ac:spMkLst>
            <pc:docMk/>
            <pc:sldMk cId="4065294960" sldId="881"/>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44875" cy="4966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51232" y="0"/>
            <a:ext cx="2944875" cy="4966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9428272"/>
            <a:ext cx="2944875" cy="4966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51232" y="9428272"/>
            <a:ext cx="2944875" cy="4966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875" cy="4966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51232" y="0"/>
            <a:ext cx="2944875" cy="4966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917575" y="744538"/>
            <a:ext cx="4960938" cy="3722687"/>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678984" y="4715831"/>
            <a:ext cx="5439707" cy="446664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9428272"/>
            <a:ext cx="2944875" cy="4966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51232" y="9428272"/>
            <a:ext cx="2944875" cy="4966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solidFill>
                  <a:srgbClr val="000000"/>
                </a:solidFill>
              </a:rPr>
              <a:pPr eaLnBrk="1" hangingPunct="1">
                <a:spcBef>
                  <a:spcPct val="0"/>
                </a:spcBef>
              </a:pPr>
              <a:t>1</a:t>
            </a:fld>
            <a:endParaRPr lang="el-GR" altLang="el-GR">
              <a:solidFill>
                <a:srgbClr val="000000"/>
              </a:solidFill>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2352688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a:t>
            </a:fld>
            <a:endParaRPr lang="el-GR" altLang="el-GR"/>
          </a:p>
        </p:txBody>
      </p:sp>
    </p:spTree>
    <p:extLst>
      <p:ext uri="{BB962C8B-B14F-4D97-AF65-F5344CB8AC3E}">
        <p14:creationId xmlns:p14="http://schemas.microsoft.com/office/powerpoint/2010/main" val="1826077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10</a:t>
            </a:fld>
            <a:endParaRPr lang="el-GR" altLang="el-GR"/>
          </a:p>
        </p:txBody>
      </p:sp>
    </p:spTree>
    <p:extLst>
      <p:ext uri="{BB962C8B-B14F-4D97-AF65-F5344CB8AC3E}">
        <p14:creationId xmlns:p14="http://schemas.microsoft.com/office/powerpoint/2010/main" val="1185661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14</a:t>
            </a:fld>
            <a:endParaRPr lang="el-GR" altLang="el-GR"/>
          </a:p>
        </p:txBody>
      </p:sp>
    </p:spTree>
    <p:extLst>
      <p:ext uri="{BB962C8B-B14F-4D97-AF65-F5344CB8AC3E}">
        <p14:creationId xmlns:p14="http://schemas.microsoft.com/office/powerpoint/2010/main" val="3678991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15</a:t>
            </a:fld>
            <a:endParaRPr lang="el-GR" altLang="el-GR"/>
          </a:p>
        </p:txBody>
      </p:sp>
    </p:spTree>
    <p:extLst>
      <p:ext uri="{BB962C8B-B14F-4D97-AF65-F5344CB8AC3E}">
        <p14:creationId xmlns:p14="http://schemas.microsoft.com/office/powerpoint/2010/main" val="2193049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17</a:t>
            </a:fld>
            <a:endParaRPr lang="el-GR" altLang="el-GR"/>
          </a:p>
        </p:txBody>
      </p:sp>
    </p:spTree>
    <p:extLst>
      <p:ext uri="{BB962C8B-B14F-4D97-AF65-F5344CB8AC3E}">
        <p14:creationId xmlns:p14="http://schemas.microsoft.com/office/powerpoint/2010/main" val="40306441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a:t>Click to edit Master text styles</a:t>
            </a:r>
          </a:p>
          <a:p>
            <a:pPr lvl="1"/>
            <a:r>
              <a:rPr lang="hu-HU"/>
              <a:t>Second level</a:t>
            </a:r>
          </a:p>
          <a:p>
            <a:pPr lvl="2"/>
            <a:r>
              <a:rPr lang="hu-HU"/>
              <a:t>Third level</a:t>
            </a:r>
          </a:p>
          <a:p>
            <a:pPr lvl="3"/>
            <a:r>
              <a:rPr lang="hu-HU"/>
              <a:t>Fourth level</a:t>
            </a:r>
          </a:p>
          <a:p>
            <a:pPr lvl="4"/>
            <a:r>
              <a:rPr lang="hu-H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Departamenti per Trajnime </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file:///\\http\europa.eu\abc\symbols\emblem\images\flag_1.gif"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6" r:link="rId7"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a:latin typeface="Agency FB" pitchFamily="34" charset="0"/>
              </a:rPr>
              <a:t>An EU funded project managed by the European Union Office in Kosovo </a:t>
            </a:r>
            <a:r>
              <a:rPr lang="en-US" altLang="el-GR" sz="1200" dirty="0">
                <a:latin typeface="Agency FB" pitchFamily="34" charset="0"/>
              </a:rPr>
              <a:t>and implemented by </a:t>
            </a:r>
          </a:p>
        </p:txBody>
      </p:sp>
      <p:pic>
        <p:nvPicPr>
          <p:cNvPr id="29" name="Picture 28" descr="baneri"/>
          <p:cNvPicPr/>
          <p:nvPr userDrawn="1"/>
        </p:nvPicPr>
        <p:blipFill>
          <a:blip r:embed="rId8"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9"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6" r:id="rId3"/>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oshp.rks-gov.net/" TargetMode="External"/><Relationship Id="rId2" Type="http://schemas.openxmlformats.org/officeDocument/2006/relationships/hyperlink" Target="http://www.krpp.rks-gov.net/"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2.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3.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4.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12"/>
          <p:cNvSpPr>
            <a:spLocks noChangeArrowheads="1"/>
          </p:cNvSpPr>
          <p:nvPr/>
        </p:nvSpPr>
        <p:spPr bwMode="auto">
          <a:xfrm>
            <a:off x="533400" y="2492375"/>
            <a:ext cx="8175164"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sq-AL" sz="2800" b="1" dirty="0">
                <a:solidFill>
                  <a:srgbClr val="002060"/>
                </a:solidFill>
                <a:latin typeface="Cambria" panose="02040503050406030204" pitchFamily="18" charset="0"/>
                <a:ea typeface="Cambria" panose="02040503050406030204" pitchFamily="18" charset="0"/>
              </a:rPr>
              <a:t>Ankesat në procedurat e prokurimit </a:t>
            </a:r>
            <a:endParaRPr lang="sq-AL" altLang="en-US" sz="2800" b="1" dirty="0">
              <a:solidFill>
                <a:srgbClr val="002060"/>
              </a:solidFill>
              <a:latin typeface="Cambria" panose="02040503050406030204" pitchFamily="18" charset="0"/>
              <a:ea typeface="Cambria" panose="02040503050406030204" pitchFamily="18" charset="0"/>
            </a:endParaRPr>
          </a:p>
        </p:txBody>
      </p:sp>
      <p:sp>
        <p:nvSpPr>
          <p:cNvPr id="2" name="Rectangle 1"/>
          <p:cNvSpPr/>
          <p:nvPr/>
        </p:nvSpPr>
        <p:spPr>
          <a:xfrm>
            <a:off x="0" y="2276954"/>
            <a:ext cx="9144000" cy="5388398"/>
          </a:xfrm>
          <a:prstGeom prst="rect">
            <a:avLst/>
          </a:prstGeom>
        </p:spPr>
        <p:txBody>
          <a:bodyPr wrap="square">
            <a:spAutoFit/>
          </a:bodyPr>
          <a:lstStyle/>
          <a:p>
            <a:pPr algn="ctr">
              <a:lnSpc>
                <a:spcPct val="115000"/>
              </a:lnSpc>
              <a:spcBef>
                <a:spcPts val="1200"/>
              </a:spcBef>
              <a:spcAft>
                <a:spcPts val="0"/>
              </a:spcAft>
            </a:pPr>
            <a:endParaRPr lang="en-US"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r>
              <a:rPr lang="en-US"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sq-AL" sz="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endParaRPr lang="sq-AL"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1200"/>
              </a:spcBef>
              <a:spcAft>
                <a:spcPts val="0"/>
              </a:spcAft>
            </a:pPr>
            <a:r>
              <a:rPr lang="sq-AL"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Modul</a:t>
            </a:r>
            <a:r>
              <a:rPr lang="en-US" sz="28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i</a:t>
            </a:r>
            <a:r>
              <a:rPr lang="sq-AL"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8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i</a:t>
            </a:r>
            <a:r>
              <a:rPr lang="en-US"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13 </a:t>
            </a:r>
            <a:r>
              <a:rPr lang="sq-AL"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2024</a:t>
            </a:r>
            <a:endParaRPr lang="sq-AL"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1200"/>
              </a:spcBef>
              <a:spcAft>
                <a:spcPts val="0"/>
              </a:spcAft>
            </a:pPr>
            <a:endParaRPr lang="sq-AL"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1200"/>
              </a:spcBef>
              <a:spcAft>
                <a:spcPts val="0"/>
              </a:spcAft>
            </a:pPr>
            <a:r>
              <a:rPr lang="sq-AL"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Departamenti për Trajnime / KRPP</a:t>
            </a:r>
          </a:p>
          <a:p>
            <a:pPr algn="ctr">
              <a:lnSpc>
                <a:spcPct val="115000"/>
              </a:lnSpc>
              <a:spcBef>
                <a:spcPts val="1200"/>
              </a:spcBef>
              <a:spcAft>
                <a:spcPts val="0"/>
              </a:spcAft>
            </a:pPr>
            <a:endPar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1200"/>
              </a:spcBef>
              <a:spcAft>
                <a:spcPts val="0"/>
              </a:spcAft>
            </a:pPr>
            <a:endParaRPr lang="sq-AL"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1200"/>
              </a:spcBef>
              <a:spcAft>
                <a:spcPts val="0"/>
              </a:spcAft>
            </a:pPr>
            <a:r>
              <a:rPr lang="sq-AL"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8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1200"/>
              </a:spcBef>
              <a:spcAft>
                <a:spcPts val="0"/>
              </a:spcAft>
            </a:pPr>
            <a:r>
              <a:rPr lang="en-US"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8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p:txBody>
      </p:sp>
      <p:pic>
        <p:nvPicPr>
          <p:cNvPr id="6" name="Picture 5" descr="C:\Users\agron\OneDrive\Desktop\PRB1\log.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609601"/>
            <a:ext cx="8077200" cy="1371599"/>
          </a:xfrm>
          <a:prstGeom prst="rect">
            <a:avLst/>
          </a:prstGeom>
          <a:noFill/>
          <a:ln>
            <a:noFill/>
          </a:ln>
        </p:spPr>
      </p:pic>
    </p:spTree>
    <p:extLst>
      <p:ext uri="{BB962C8B-B14F-4D97-AF65-F5344CB8AC3E}">
        <p14:creationId xmlns:p14="http://schemas.microsoft.com/office/powerpoint/2010/main" val="4283041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705725" cy="13239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a:solidFill>
                  <a:srgbClr val="002060"/>
                </a:solidFill>
                <a:latin typeface="Cambria" panose="02040503050406030204" pitchFamily="18" charset="0"/>
                <a:ea typeface="Cambria" panose="02040503050406030204" pitchFamily="18" charset="0"/>
              </a:rPr>
              <a:t>Procedurat e shqyrtimit t</a:t>
            </a:r>
            <a:r>
              <a:rPr lang="sq-AL" sz="2800" dirty="0">
                <a:solidFill>
                  <a:srgbClr val="002060"/>
                </a:solidFill>
                <a:latin typeface="Cambria" panose="02040503050406030204" pitchFamily="18" charset="0"/>
                <a:ea typeface="Cambria" panose="02040503050406030204" pitchFamily="18" charset="0"/>
              </a:rPr>
              <a:t>ë ankesave</a:t>
            </a:r>
            <a:r>
              <a:rPr lang="sq-AL" sz="2800" b="1" dirty="0">
                <a:solidFill>
                  <a:srgbClr val="002060"/>
                </a:solidFill>
                <a:latin typeface="Cambria" panose="02040503050406030204" pitchFamily="18" charset="0"/>
                <a:ea typeface="Cambria" panose="02040503050406030204" pitchFamily="18" charset="0"/>
              </a:rPr>
              <a:t> bazuar n</a:t>
            </a:r>
            <a:r>
              <a:rPr lang="sq-AL" sz="2800" dirty="0">
                <a:solidFill>
                  <a:srgbClr val="002060"/>
                </a:solidFill>
                <a:latin typeface="Cambria" panose="02040503050406030204" pitchFamily="18" charset="0"/>
                <a:ea typeface="Cambria" panose="02040503050406030204" pitchFamily="18" charset="0"/>
              </a:rPr>
              <a:t>ë</a:t>
            </a:r>
            <a:r>
              <a:rPr lang="sq-AL" sz="2800" b="1" dirty="0">
                <a:solidFill>
                  <a:srgbClr val="002060"/>
                </a:solidFill>
                <a:latin typeface="Cambria" panose="02040503050406030204" pitchFamily="18" charset="0"/>
                <a:ea typeface="Cambria" panose="02040503050406030204" pitchFamily="18" charset="0"/>
              </a:rPr>
              <a:t> LPP të Kosovës</a:t>
            </a:r>
            <a:r>
              <a:rPr lang="en-US" sz="2800" dirty="0">
                <a:solidFill>
                  <a:srgbClr val="002060"/>
                </a:solidFill>
                <a:latin typeface="Cambria" panose="02040503050406030204" pitchFamily="18" charset="0"/>
                <a:ea typeface="Cambria" panose="02040503050406030204" pitchFamily="18" charset="0"/>
              </a:rPr>
              <a:t/>
            </a:r>
            <a:br>
              <a:rPr lang="en-US" sz="2800" dirty="0">
                <a:solidFill>
                  <a:srgbClr val="002060"/>
                </a:solidFill>
                <a:latin typeface="Cambria" panose="02040503050406030204" pitchFamily="18" charset="0"/>
                <a:ea typeface="Cambria" panose="02040503050406030204" pitchFamily="18" charset="0"/>
              </a:rPr>
            </a:br>
            <a:r>
              <a:rPr lang="sq-AL" sz="2800" b="1" dirty="0">
                <a:solidFill>
                  <a:srgbClr val="002060"/>
                </a:solidFill>
                <a:latin typeface="Cambria" panose="02040503050406030204" pitchFamily="18" charset="0"/>
                <a:ea typeface="Cambria" panose="02040503050406030204" pitchFamily="18" charset="0"/>
              </a:rPr>
              <a:t> </a:t>
            </a:r>
            <a:r>
              <a:rPr lang="en-US" sz="2800" dirty="0">
                <a:solidFill>
                  <a:srgbClr val="002060"/>
                </a:solidFill>
                <a:latin typeface="Cambria" panose="02040503050406030204" pitchFamily="18" charset="0"/>
                <a:ea typeface="Cambria" panose="02040503050406030204" pitchFamily="18" charset="0"/>
              </a:rPr>
              <a:t/>
            </a:r>
            <a:br>
              <a:rPr lang="en-US" sz="2800" dirty="0">
                <a:solidFill>
                  <a:srgbClr val="002060"/>
                </a:solidFill>
                <a:latin typeface="Cambria" panose="02040503050406030204" pitchFamily="18" charset="0"/>
                <a:ea typeface="Cambria" panose="02040503050406030204" pitchFamily="18" charset="0"/>
              </a:rPr>
            </a:b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533400" y="1752600"/>
            <a:ext cx="8502650" cy="41243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ClrTx/>
              <a:buNone/>
            </a:pPr>
            <a:endParaRPr lang="sq-AL" sz="2000" b="1" dirty="0">
              <a:latin typeface="Cambria" panose="02040503050406030204" pitchFamily="18" charset="0"/>
              <a:ea typeface="Cambria" panose="02040503050406030204" pitchFamily="18" charset="0"/>
            </a:endParaRPr>
          </a:p>
          <a:p>
            <a:pPr>
              <a:buClrTx/>
              <a:buFont typeface="Wingdings" charset="0"/>
              <a:buChar char="§"/>
            </a:pPr>
            <a:r>
              <a:rPr lang="sq-AL" sz="2000" dirty="0">
                <a:latin typeface="Cambria" panose="02040503050406030204" pitchFamily="18" charset="0"/>
                <a:ea typeface="Cambria" panose="02040503050406030204" pitchFamily="18" charset="0"/>
              </a:rPr>
              <a:t>LPP (Ligjit Nr. 04/L-042), parasheh </a:t>
            </a:r>
            <a:r>
              <a:rPr lang="sq-AL" sz="2000" b="1" dirty="0">
                <a:latin typeface="Cambria" panose="02040503050406030204" pitchFamily="18" charset="0"/>
                <a:ea typeface="Cambria" panose="02040503050406030204" pitchFamily="18" charset="0"/>
              </a:rPr>
              <a:t>tri shkalle për shqyrtim të ankesave</a:t>
            </a:r>
            <a:r>
              <a:rPr lang="sq-AL" sz="2000" dirty="0">
                <a:latin typeface="Cambria" panose="02040503050406030204" pitchFamily="18" charset="0"/>
                <a:ea typeface="Cambria" panose="02040503050406030204" pitchFamily="18" charset="0"/>
              </a:rPr>
              <a:t>: </a:t>
            </a:r>
          </a:p>
          <a:p>
            <a:pPr marL="0" indent="0">
              <a:buClrTx/>
              <a:buNone/>
            </a:pPr>
            <a:endParaRPr lang="sq-AL" sz="2000" dirty="0">
              <a:latin typeface="Cambria" panose="02040503050406030204" pitchFamily="18" charset="0"/>
              <a:ea typeface="Cambria" panose="02040503050406030204" pitchFamily="18" charset="0"/>
            </a:endParaRPr>
          </a:p>
          <a:p>
            <a:pPr marL="457200" indent="-457200">
              <a:buFont typeface="+mj-lt"/>
              <a:buAutoNum type="arabicPeriod"/>
            </a:pPr>
            <a:r>
              <a:rPr lang="sq-AL" sz="2000" b="1" dirty="0">
                <a:latin typeface="Cambria" panose="02040503050406030204" pitchFamily="18" charset="0"/>
                <a:ea typeface="Cambria" panose="02040503050406030204" pitchFamily="18" charset="0"/>
              </a:rPr>
              <a:t>para AK si shkalle e parë, </a:t>
            </a:r>
          </a:p>
          <a:p>
            <a:pPr marL="457200" indent="-457200">
              <a:buFont typeface="+mj-lt"/>
              <a:buAutoNum type="arabicPeriod"/>
            </a:pPr>
            <a:r>
              <a:rPr lang="sq-AL" sz="2000" b="1" dirty="0">
                <a:latin typeface="Cambria" panose="02040503050406030204" pitchFamily="18" charset="0"/>
                <a:ea typeface="Cambria" panose="02040503050406030204" pitchFamily="18" charset="0"/>
              </a:rPr>
              <a:t>para OSHP si shkalle e dytë,  dhe </a:t>
            </a:r>
          </a:p>
          <a:p>
            <a:pPr marL="457200" indent="-457200">
              <a:buFont typeface="+mj-lt"/>
              <a:buAutoNum type="arabicPeriod"/>
            </a:pPr>
            <a:r>
              <a:rPr lang="sq-AL" sz="2000" b="1" dirty="0">
                <a:latin typeface="Cambria" panose="02040503050406030204" pitchFamily="18" charset="0"/>
                <a:ea typeface="Cambria" panose="02040503050406030204" pitchFamily="18" charset="0"/>
              </a:rPr>
              <a:t>Gjykatë</a:t>
            </a:r>
            <a:endParaRPr lang="en-US" sz="2000" b="1" dirty="0">
              <a:latin typeface="Cambria" panose="02040503050406030204" pitchFamily="18" charset="0"/>
              <a:ea typeface="Cambria" panose="02040503050406030204" pitchFamily="18" charset="0"/>
            </a:endParaRPr>
          </a:p>
          <a:p>
            <a:pPr marL="457200" indent="-457200">
              <a:buFont typeface="+mj-lt"/>
              <a:buAutoNum type="arabicPeriod"/>
            </a:pPr>
            <a:endParaRPr lang="en-US" sz="2000" b="1" dirty="0">
              <a:solidFill>
                <a:srgbClr val="0000FF"/>
              </a:solidFill>
              <a:latin typeface="Cambria" panose="02040503050406030204" pitchFamily="18" charset="0"/>
              <a:ea typeface="Cambria" panose="02040503050406030204" pitchFamily="18" charset="0"/>
              <a:cs typeface="ＭＳ Ｐゴシック" charset="0"/>
            </a:endParaRPr>
          </a:p>
          <a:p>
            <a:pPr marL="0" indent="0" algn="ctr">
              <a:buNone/>
            </a:pPr>
            <a:r>
              <a:rPr lang="sq-AL" sz="1400" b="1" dirty="0">
                <a:solidFill>
                  <a:srgbClr val="FF0000"/>
                </a:solidFill>
              </a:rPr>
              <a:t>Në përputhje me paragrafin 1 të nenin 109 të LPP-se, ankesa pranë OSHP-se mund të dorëzohet vetëm pas udhëheqjes se një procedure paraprake për zgjidhje të mosmarrëveshjes</a:t>
            </a:r>
            <a:endParaRPr lang="sq-AL" sz="1400" b="1" dirty="0">
              <a:solidFill>
                <a:srgbClr val="FF0000"/>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10</a:t>
            </a:fld>
            <a:endParaRPr lang="en-US"/>
          </a:p>
        </p:txBody>
      </p:sp>
      <p:sp>
        <p:nvSpPr>
          <p:cNvPr id="4" name="Footer Placeholder 3"/>
          <p:cNvSpPr>
            <a:spLocks noGrp="1"/>
          </p:cNvSpPr>
          <p:nvPr>
            <p:ph type="ftr" sz="quarter" idx="11"/>
          </p:nvPr>
        </p:nvSpPr>
        <p:spPr>
          <a:xfrm>
            <a:off x="1295400" y="6356350"/>
            <a:ext cx="4724400" cy="365125"/>
          </a:xfrm>
        </p:spPr>
        <p:txBody>
          <a:bodyPr/>
          <a:lstStyle/>
          <a:p>
            <a:r>
              <a:rPr lang="en-US"/>
              <a:t>Departamenti per Trajnime </a:t>
            </a:r>
            <a:endParaRPr lang="en-US" dirty="0"/>
          </a:p>
        </p:txBody>
      </p:sp>
    </p:spTree>
    <p:extLst>
      <p:ext uri="{BB962C8B-B14F-4D97-AF65-F5344CB8AC3E}">
        <p14:creationId xmlns:p14="http://schemas.microsoft.com/office/powerpoint/2010/main" val="2181665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Zgjidhja preliminare e mosmarrëveshjeve (Neni 108A</a:t>
            </a:r>
            <a:r>
              <a:rPr lang="en-US" sz="2800" b="1" dirty="0">
                <a:solidFill>
                  <a:srgbClr val="002060"/>
                </a:solidFill>
                <a:latin typeface="Cambria" panose="02040503050406030204" pitchFamily="18" charset="0"/>
                <a:ea typeface="Cambria" panose="02040503050406030204" pitchFamily="18" charset="0"/>
              </a:rPr>
              <a:t>)</a:t>
            </a:r>
            <a:br>
              <a:rPr lang="en-US" sz="2800" b="1" dirty="0">
                <a:solidFill>
                  <a:srgbClr val="002060"/>
                </a:solidFill>
                <a:latin typeface="Cambria" panose="02040503050406030204" pitchFamily="18" charset="0"/>
                <a:ea typeface="Cambria" panose="02040503050406030204" pitchFamily="18" charset="0"/>
              </a:rPr>
            </a:br>
            <a:endParaRPr lang="sq-AL" sz="2800" dirty="0"/>
          </a:p>
        </p:txBody>
      </p:sp>
      <p:sp>
        <p:nvSpPr>
          <p:cNvPr id="3" name="Content Placeholder 2"/>
          <p:cNvSpPr>
            <a:spLocks noGrp="1"/>
          </p:cNvSpPr>
          <p:nvPr>
            <p:ph idx="1"/>
          </p:nvPr>
        </p:nvSpPr>
        <p:spPr>
          <a:xfrm>
            <a:off x="0" y="1600200"/>
            <a:ext cx="9144000" cy="4756150"/>
          </a:xfrm>
        </p:spPr>
        <p:txBody>
          <a:bodyPr/>
          <a:lstStyle/>
          <a:p>
            <a:r>
              <a:rPr lang="sq-AL" sz="2000" dirty="0">
                <a:latin typeface="Cambria" panose="02040503050406030204" pitchFamily="18" charset="0"/>
                <a:ea typeface="Cambria" panose="02040503050406030204" pitchFamily="18" charset="0"/>
              </a:rPr>
              <a:t>Kërkesa për rishqyrtim mund të dorëzohet, </a:t>
            </a:r>
            <a:r>
              <a:rPr lang="sq-AL" sz="2000" b="1" u="sng" dirty="0">
                <a:solidFill>
                  <a:srgbClr val="FF0000"/>
                </a:solidFill>
                <a:latin typeface="Cambria" panose="02040503050406030204" pitchFamily="18" charset="0"/>
                <a:ea typeface="Cambria" panose="02040503050406030204" pitchFamily="18" charset="0"/>
              </a:rPr>
              <a:t>pa pagese</a:t>
            </a:r>
            <a:r>
              <a:rPr lang="sq-AL" sz="2000" b="1" u="sng" dirty="0">
                <a:latin typeface="Cambria" panose="02040503050406030204" pitchFamily="18" charset="0"/>
                <a:ea typeface="Cambria" panose="02040503050406030204" pitchFamily="18" charset="0"/>
              </a:rPr>
              <a:t>,</a:t>
            </a:r>
            <a:r>
              <a:rPr lang="sq-AL" sz="2000" dirty="0">
                <a:latin typeface="Cambria" panose="02040503050406030204" pitchFamily="18" charset="0"/>
                <a:ea typeface="Cambria" panose="02040503050406030204" pitchFamily="18" charset="0"/>
              </a:rPr>
              <a:t> nga cilado palë e interesuar </a:t>
            </a:r>
            <a:r>
              <a:rPr lang="sq-AL" sz="2000" b="1" dirty="0">
                <a:solidFill>
                  <a:srgbClr val="FF0000"/>
                </a:solidFill>
                <a:latin typeface="Cambria" panose="02040503050406030204" pitchFamily="18" charset="0"/>
                <a:ea typeface="Cambria" panose="02040503050406030204" pitchFamily="18" charset="0"/>
              </a:rPr>
              <a:t>në </a:t>
            </a:r>
            <a:r>
              <a:rPr lang="sq-AL" sz="2000" b="1" u="sng" dirty="0">
                <a:solidFill>
                  <a:srgbClr val="FF0000"/>
                </a:solidFill>
                <a:latin typeface="Cambria" panose="02040503050406030204" pitchFamily="18" charset="0"/>
                <a:ea typeface="Cambria" panose="02040503050406030204" pitchFamily="18" charset="0"/>
              </a:rPr>
              <a:t>çdo fazë</a:t>
            </a:r>
            <a:r>
              <a:rPr lang="sq-AL" sz="2000" dirty="0">
                <a:solidFill>
                  <a:srgbClr val="FF0000"/>
                </a:solidFill>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të aktivitetit të prokurimit dhe në lidhje me </a:t>
            </a:r>
            <a:r>
              <a:rPr lang="sq-AL" sz="2000" b="1" dirty="0">
                <a:latin typeface="Cambria" panose="02040503050406030204" pitchFamily="18" charset="0"/>
                <a:ea typeface="Cambria" panose="02040503050406030204" pitchFamily="18" charset="0"/>
              </a:rPr>
              <a:t>çfarëdo aktiviteti ose lëshimi</a:t>
            </a:r>
            <a:r>
              <a:rPr lang="sq-AL" sz="2000" dirty="0">
                <a:latin typeface="Cambria" panose="02040503050406030204" pitchFamily="18" charset="0"/>
                <a:ea typeface="Cambria" panose="02040503050406030204" pitchFamily="18" charset="0"/>
              </a:rPr>
              <a:t> të autoritetit kontraktues që supozohet të ketë bërë shkelje në ligj, apo akte të nxjerra në zbatim të tij </a:t>
            </a:r>
            <a:r>
              <a:rPr lang="sq-AL" sz="2000" b="1" dirty="0">
                <a:solidFill>
                  <a:srgbClr val="FF0000"/>
                </a:solidFill>
                <a:latin typeface="Cambria" panose="02040503050406030204" pitchFamily="18" charset="0"/>
                <a:ea typeface="Cambria" panose="02040503050406030204" pitchFamily="18" charset="0"/>
              </a:rPr>
              <a:t>pranë Autoritetit kontraktues i cili udhëheq aktivitetin e prokurimit.</a:t>
            </a:r>
            <a:r>
              <a:rPr lang="sq-AL" sz="2000" dirty="0">
                <a:solidFill>
                  <a:srgbClr val="FF0000"/>
                </a:solidFill>
                <a:latin typeface="Cambria" panose="02040503050406030204" pitchFamily="18" charset="0"/>
                <a:ea typeface="Cambria" panose="02040503050406030204" pitchFamily="18" charset="0"/>
              </a:rPr>
              <a:t> </a:t>
            </a:r>
          </a:p>
          <a:p>
            <a:r>
              <a:rPr lang="sq-AL" sz="2000" dirty="0">
                <a:latin typeface="Cambria" panose="02040503050406030204" pitchFamily="18" charset="0"/>
                <a:ea typeface="Cambria" panose="02040503050406030204" pitchFamily="18" charset="0"/>
              </a:rPr>
              <a:t>Kërkesat për rishqyrtim mund të ndërlidhen me </a:t>
            </a:r>
            <a:r>
              <a:rPr lang="sq-AL" sz="2000" b="1" dirty="0">
                <a:solidFill>
                  <a:srgbClr val="FF0000"/>
                </a:solidFill>
                <a:latin typeface="Cambria" panose="02040503050406030204" pitchFamily="18" charset="0"/>
                <a:ea typeface="Cambria" panose="02040503050406030204" pitchFamily="18" charset="0"/>
              </a:rPr>
              <a:t>njoftimet për kontratë</a:t>
            </a:r>
            <a:r>
              <a:rPr lang="sq-AL" sz="2000" b="1" dirty="0">
                <a:latin typeface="Cambria" panose="02040503050406030204" pitchFamily="18" charset="0"/>
                <a:ea typeface="Cambria" panose="02040503050406030204" pitchFamily="18" charset="0"/>
              </a:rPr>
              <a:t>, </a:t>
            </a:r>
            <a:r>
              <a:rPr lang="sq-AL" sz="2000" b="1" dirty="0">
                <a:solidFill>
                  <a:srgbClr val="FF0000"/>
                </a:solidFill>
                <a:latin typeface="Cambria" panose="02040503050406030204" pitchFamily="18" charset="0"/>
                <a:ea typeface="Cambria" panose="02040503050406030204" pitchFamily="18" charset="0"/>
              </a:rPr>
              <a:t>dokumentet e tenderit, ose njoftimet dhe vendimet tjera</a:t>
            </a:r>
            <a:r>
              <a:rPr lang="sq-AL" sz="2000" dirty="0">
                <a:latin typeface="Cambria" panose="02040503050406030204" pitchFamily="18" charset="0"/>
                <a:ea typeface="Cambria" panose="02040503050406030204" pitchFamily="18" charset="0"/>
              </a:rPr>
              <a:t>, gjatë kryerjes së aktivitetit përkatës të prokurimit.</a:t>
            </a:r>
          </a:p>
          <a:p>
            <a:r>
              <a:rPr lang="sq-AL" sz="2000" dirty="0">
                <a:latin typeface="Cambria" panose="02040503050406030204" pitchFamily="18" charset="0"/>
                <a:ea typeface="Cambria" panose="02040503050406030204" pitchFamily="18" charset="0"/>
              </a:rPr>
              <a:t>Formularët standard mund të shkarkohen nga ueb faqet e KRPP-së dhe OSHP-së: </a:t>
            </a:r>
            <a:r>
              <a:rPr lang="sq-AL" sz="2000" b="1" u="sng" dirty="0">
                <a:latin typeface="Cambria" panose="02040503050406030204" pitchFamily="18" charset="0"/>
                <a:ea typeface="Cambria" panose="02040503050406030204" pitchFamily="18" charset="0"/>
                <a:hlinkClick r:id="rId2"/>
              </a:rPr>
              <a:t>www.krpp.rks-gov.net</a:t>
            </a:r>
            <a:r>
              <a:rPr lang="sq-AL" sz="2000" dirty="0">
                <a:latin typeface="Cambria" panose="02040503050406030204" pitchFamily="18" charset="0"/>
                <a:ea typeface="Cambria" panose="02040503050406030204" pitchFamily="18" charset="0"/>
              </a:rPr>
              <a:t> ose </a:t>
            </a:r>
            <a:r>
              <a:rPr lang="sq-AL" sz="2000" b="1" u="sng" dirty="0">
                <a:latin typeface="Cambria" panose="02040503050406030204" pitchFamily="18" charset="0"/>
                <a:ea typeface="Cambria" panose="02040503050406030204" pitchFamily="18" charset="0"/>
                <a:hlinkClick r:id="rId3"/>
              </a:rPr>
              <a:t>www.oshp.rks-gov.net</a:t>
            </a:r>
            <a:r>
              <a:rPr lang="sq-AL" sz="2000" dirty="0">
                <a:latin typeface="Cambria" panose="02040503050406030204" pitchFamily="18" charset="0"/>
                <a:ea typeface="Cambria" panose="02040503050406030204" pitchFamily="18" charset="0"/>
              </a:rPr>
              <a:t>. </a:t>
            </a:r>
          </a:p>
          <a:p>
            <a:pPr lvl="0"/>
            <a:r>
              <a:rPr lang="sq-AL" sz="2000" b="1" i="1" dirty="0">
                <a:latin typeface="Cambria" panose="02040503050406030204" pitchFamily="18" charset="0"/>
                <a:ea typeface="Cambria" panose="02040503050406030204" pitchFamily="18" charset="0"/>
              </a:rPr>
              <a:t>Formulari F01 -  Formulari Standard për parashtrimin e ankesës ne OSHP</a:t>
            </a:r>
          </a:p>
          <a:p>
            <a:pPr lvl="0"/>
            <a:r>
              <a:rPr lang="sq-AL" sz="2000" b="1" i="1" dirty="0">
                <a:latin typeface="Cambria" panose="02040503050406030204" pitchFamily="18" charset="0"/>
                <a:ea typeface="Cambria" panose="02040503050406030204" pitchFamily="18" charset="0"/>
              </a:rPr>
              <a:t>Formulari F02 -  Formulari Standard për paraqitje te kërkesës për rishqyrtim tek Autoriteti Kontraktues.</a:t>
            </a:r>
          </a:p>
          <a:p>
            <a:endParaRPr lang="sq-AL" sz="2000" dirty="0"/>
          </a:p>
        </p:txBody>
      </p:sp>
      <p:sp>
        <p:nvSpPr>
          <p:cNvPr id="4" name="Footer Placeholder 3"/>
          <p:cNvSpPr>
            <a:spLocks noGrp="1"/>
          </p:cNvSpPr>
          <p:nvPr>
            <p:ph type="ftr" sz="quarter" idx="11"/>
          </p:nvPr>
        </p:nvSpPr>
        <p:spPr/>
        <p:txBody>
          <a:bodyPr/>
          <a:lstStyle/>
          <a:p>
            <a:r>
              <a:rPr lang="en-US"/>
              <a:t>Departamenti per Trajnime </a:t>
            </a:r>
          </a:p>
        </p:txBody>
      </p:sp>
      <p:sp>
        <p:nvSpPr>
          <p:cNvPr id="5" name="Slide Number Placeholder 4"/>
          <p:cNvSpPr>
            <a:spLocks noGrp="1"/>
          </p:cNvSpPr>
          <p:nvPr>
            <p:ph type="sldNum" sz="quarter" idx="12"/>
          </p:nvPr>
        </p:nvSpPr>
        <p:spPr/>
        <p:txBody>
          <a:bodyPr/>
          <a:lstStyle/>
          <a:p>
            <a:fld id="{872C2D91-5140-E643-83AC-7A21B4B6FCA7}" type="slidenum">
              <a:rPr lang="en-US" smtClean="0"/>
              <a:pPr/>
              <a:t>11</a:t>
            </a:fld>
            <a:endParaRPr lang="en-US"/>
          </a:p>
        </p:txBody>
      </p:sp>
    </p:spTree>
    <p:extLst>
      <p:ext uri="{BB962C8B-B14F-4D97-AF65-F5344CB8AC3E}">
        <p14:creationId xmlns:p14="http://schemas.microsoft.com/office/powerpoint/2010/main" val="581503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Paraqitja e kërkesës për rishqyrtim dhe afatet kohore</a:t>
            </a:r>
          </a:p>
        </p:txBody>
      </p:sp>
      <p:sp>
        <p:nvSpPr>
          <p:cNvPr id="3" name="Content Placeholder 2"/>
          <p:cNvSpPr>
            <a:spLocks noGrp="1"/>
          </p:cNvSpPr>
          <p:nvPr>
            <p:ph idx="1"/>
          </p:nvPr>
        </p:nvSpPr>
        <p:spPr>
          <a:xfrm>
            <a:off x="0" y="1295400"/>
            <a:ext cx="9144000" cy="5562600"/>
          </a:xfrm>
        </p:spPr>
        <p:txBody>
          <a:bodyPr/>
          <a:lstStyle/>
          <a:p>
            <a:r>
              <a:rPr lang="sq-AL" sz="2000" dirty="0">
                <a:latin typeface="Cambria" panose="02040503050406030204" pitchFamily="18" charset="0"/>
                <a:ea typeface="Cambria" panose="02040503050406030204" pitchFamily="18" charset="0"/>
              </a:rPr>
              <a:t>Kërkesa për rishqyrtim duhet të përmbajë të </a:t>
            </a:r>
            <a:r>
              <a:rPr lang="sq-AL" sz="2000" b="1" dirty="0">
                <a:latin typeface="Cambria" panose="02040503050406030204" pitchFamily="18" charset="0"/>
                <a:ea typeface="Cambria" panose="02040503050406030204" pitchFamily="18" charset="0"/>
              </a:rPr>
              <a:t>dhënat në pajtim me formularin F02</a:t>
            </a:r>
            <a:r>
              <a:rPr lang="sq-AL" sz="2000" dirty="0">
                <a:latin typeface="Cambria" panose="02040503050406030204" pitchFamily="18" charset="0"/>
                <a:ea typeface="Cambria" panose="02040503050406030204" pitchFamily="18" charset="0"/>
              </a:rPr>
              <a:t> dhe duhet të dorëzohet tek </a:t>
            </a:r>
            <a:r>
              <a:rPr lang="en-US" sz="2000" dirty="0">
                <a:latin typeface="Cambria" panose="02040503050406030204" pitchFamily="18" charset="0"/>
                <a:ea typeface="Cambria" panose="02040503050406030204" pitchFamily="18" charset="0"/>
              </a:rPr>
              <a:t>AK </a:t>
            </a:r>
            <a:r>
              <a:rPr lang="sq-AL" sz="2000" dirty="0">
                <a:latin typeface="Cambria" panose="02040503050406030204" pitchFamily="18" charset="0"/>
                <a:ea typeface="Cambria" panose="02040503050406030204" pitchFamily="18" charset="0"/>
              </a:rPr>
              <a:t>nëpërmjet </a:t>
            </a:r>
            <a:r>
              <a:rPr lang="sq-AL" sz="2000" b="1" dirty="0">
                <a:latin typeface="Cambria" panose="02040503050406030204" pitchFamily="18" charset="0"/>
                <a:ea typeface="Cambria" panose="02040503050406030204" pitchFamily="18" charset="0"/>
              </a:rPr>
              <a:t>sistemit të prokurimit elektronik,</a:t>
            </a:r>
            <a:r>
              <a:rPr lang="sq-AL" sz="2000" dirty="0">
                <a:latin typeface="Cambria" panose="02040503050406030204" pitchFamily="18" charset="0"/>
                <a:ea typeface="Cambria" panose="02040503050406030204" pitchFamily="18" charset="0"/>
              </a:rPr>
              <a:t> funksioni “ kërkesat për rishqyrtim” </a:t>
            </a:r>
            <a:r>
              <a:rPr lang="sq-AL" sz="2000" b="1" dirty="0">
                <a:latin typeface="Cambria" panose="02040503050406030204" pitchFamily="18" charset="0"/>
                <a:ea typeface="Cambria" panose="02040503050406030204" pitchFamily="18" charset="0"/>
              </a:rPr>
              <a:t>brenda afateve të mëposhtme: </a:t>
            </a:r>
            <a:endParaRPr lang="en-US" sz="2000" b="1" dirty="0">
              <a:latin typeface="Cambria" panose="02040503050406030204" pitchFamily="18" charset="0"/>
              <a:ea typeface="Cambria" panose="02040503050406030204" pitchFamily="18" charset="0"/>
            </a:endParaRPr>
          </a:p>
          <a:p>
            <a:pPr marL="0" indent="0">
              <a:buNone/>
            </a:pPr>
            <a:r>
              <a:rPr lang="en-US" sz="2000" b="1"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a) Kurdo që kërkesa për rishqyrtim ka të bëjë me njoftimin e kontratës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ose me dokumentet e tenderit se paku pesë </a:t>
            </a:r>
            <a:r>
              <a:rPr lang="sq-AL" sz="2000" b="1" dirty="0">
                <a:latin typeface="Cambria" panose="02040503050406030204" pitchFamily="18" charset="0"/>
                <a:ea typeface="Cambria" panose="02040503050406030204" pitchFamily="18" charset="0"/>
              </a:rPr>
              <a:t>(5) ditë para afatit të </a:t>
            </a:r>
            <a:r>
              <a:rPr lang="en-US" sz="2000" b="1"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fundit </a:t>
            </a:r>
            <a:r>
              <a:rPr lang="en-US" sz="2000" b="1"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për dorëzim të ofertave. </a:t>
            </a:r>
          </a:p>
          <a:p>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Ky afat nuk aplikohet në rastet kur AK bën zgjatje të afatit të fundit për dorëzim të ofertave pas vendimit për refuzim të kërkesës</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për rishqyrtim sipas Nenit 63.1.1 të rregullore</a:t>
            </a:r>
            <a:r>
              <a:rPr lang="en-US" sz="2000" dirty="0">
                <a:latin typeface="Cambria" panose="02040503050406030204" pitchFamily="18" charset="0"/>
                <a:ea typeface="Cambria" panose="02040503050406030204" pitchFamily="18" charset="0"/>
              </a:rPr>
              <a:t>s  se PP</a:t>
            </a:r>
            <a:r>
              <a:rPr lang="sq-AL" sz="2000" dirty="0">
                <a:latin typeface="Cambria" panose="02040503050406030204" pitchFamily="18" charset="0"/>
                <a:ea typeface="Cambria" panose="02040503050406030204" pitchFamily="18" charset="0"/>
              </a:rPr>
              <a:t>.</a:t>
            </a:r>
          </a:p>
          <a:p>
            <a:pPr marL="0" indent="0">
              <a:buNone/>
            </a:pP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b) Kurdo që kërkesa për rishqyrtim ka të bëjë me vendimin për dhënie </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të një kontratë ose të një konkursi të projektimit brenda afatit prej pesë </a:t>
            </a:r>
            <a:r>
              <a:rPr lang="en-US" sz="2000"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(5) ditëve pas datës së publikimit të njoftimit</a:t>
            </a:r>
            <a:r>
              <a:rPr lang="sq-AL" sz="2000" dirty="0">
                <a:latin typeface="Cambria" panose="02040503050406030204" pitchFamily="18" charset="0"/>
                <a:ea typeface="Cambria" panose="02040503050406030204" pitchFamily="18" charset="0"/>
              </a:rPr>
              <a:t> mbi vendimin e AK</a:t>
            </a:r>
            <a:endParaRPr lang="sq-AL" sz="2000" b="1" dirty="0">
              <a:latin typeface="Cambria" panose="02040503050406030204" pitchFamily="18" charset="0"/>
              <a:ea typeface="Cambria" panose="02040503050406030204" pitchFamily="18" charset="0"/>
            </a:endParaRPr>
          </a:p>
          <a:p>
            <a:pPr marL="0" indent="0" algn="ctr">
              <a:buNone/>
            </a:pPr>
            <a:r>
              <a:rPr lang="sq-AL" sz="2000" b="1" dirty="0">
                <a:solidFill>
                  <a:srgbClr val="FF0000"/>
                </a:solidFill>
                <a:latin typeface="Cambria" panose="02040503050406030204" pitchFamily="18" charset="0"/>
                <a:ea typeface="Cambria" panose="02040503050406030204" pitchFamily="18" charset="0"/>
              </a:rPr>
              <a:t>Në kalkulim të afateve kohore dita e dorëzimit të ofertave është dita (0)</a:t>
            </a:r>
            <a:endParaRPr lang="sq-AL" sz="2000" dirty="0">
              <a:solidFill>
                <a:srgbClr val="FF0000"/>
              </a:solidFill>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2438400" y="6356350"/>
            <a:ext cx="4191000" cy="365125"/>
          </a:xfrm>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12</a:t>
            </a:fld>
            <a:endParaRPr lang="en-US" dirty="0"/>
          </a:p>
        </p:txBody>
      </p:sp>
    </p:spTree>
    <p:extLst>
      <p:ext uri="{BB962C8B-B14F-4D97-AF65-F5344CB8AC3E}">
        <p14:creationId xmlns:p14="http://schemas.microsoft.com/office/powerpoint/2010/main" val="1863438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sq-AL" sz="2800" b="1" dirty="0">
                <a:solidFill>
                  <a:srgbClr val="002060"/>
                </a:solidFill>
                <a:latin typeface="Cambria" panose="02040503050406030204" pitchFamily="18" charset="0"/>
                <a:ea typeface="Cambria" panose="02040503050406030204" pitchFamily="18" charset="0"/>
              </a:rPr>
              <a:t>Paraqitja e kërkesës për rishqyrtim dhe afatet kohore</a:t>
            </a:r>
            <a:r>
              <a:rPr lang="en-US" sz="2800" b="1" dirty="0">
                <a:solidFill>
                  <a:srgbClr val="002060"/>
                </a:solidFill>
                <a:latin typeface="Cambria" panose="02040503050406030204" pitchFamily="18" charset="0"/>
                <a:ea typeface="Cambria" panose="02040503050406030204" pitchFamily="18" charset="0"/>
              </a:rPr>
              <a:t> (2)</a:t>
            </a:r>
            <a:endParaRPr lang="sq-AL"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943600"/>
          </a:xfrm>
        </p:spPr>
        <p:txBody>
          <a:bodyPr/>
          <a:lstStyle/>
          <a:p>
            <a:pPr lvl="1">
              <a:buFont typeface="Arial" panose="020B0604020202020204" pitchFamily="34" charset="0"/>
              <a:buChar char="•"/>
            </a:pPr>
            <a:endParaRPr lang="en-US" sz="1600" dirty="0"/>
          </a:p>
          <a:p>
            <a:pPr marL="457200" lvl="1" indent="0">
              <a:buNone/>
            </a:pPr>
            <a:r>
              <a:rPr lang="sq-AL" sz="2000" dirty="0">
                <a:latin typeface="Cambria" panose="02040503050406030204" pitchFamily="18" charset="0"/>
                <a:ea typeface="Cambria" panose="02040503050406030204" pitchFamily="18" charset="0"/>
              </a:rPr>
              <a:t>c) Kurdo që kërkesa për rishqyrtim ka të bëjë me vendimin e AK për </a:t>
            </a:r>
            <a:r>
              <a:rPr lang="sq-AL" sz="2000" b="1" dirty="0">
                <a:latin typeface="Cambria" panose="02040503050406030204" pitchFamily="18" charset="0"/>
                <a:ea typeface="Cambria" panose="02040503050406030204" pitchFamily="18" charset="0"/>
              </a:rPr>
              <a:t>anulimin e procedurës së prokurimit</a:t>
            </a:r>
            <a:r>
              <a:rPr lang="sq-AL" sz="2000" dirty="0">
                <a:latin typeface="Cambria" panose="02040503050406030204" pitchFamily="18" charset="0"/>
                <a:ea typeface="Cambria" panose="02040503050406030204" pitchFamily="18" charset="0"/>
              </a:rPr>
              <a:t>, brenda afatit prej pesë </a:t>
            </a:r>
            <a:r>
              <a:rPr lang="sq-AL" sz="2000" b="1" dirty="0">
                <a:latin typeface="Cambria" panose="02040503050406030204" pitchFamily="18" charset="0"/>
                <a:ea typeface="Cambria" panose="02040503050406030204" pitchFamily="18" charset="0"/>
              </a:rPr>
              <a:t>(5) ditëve pas datës së publikimit të njoftimit mbi vendimin e AK (B58) për anulim</a:t>
            </a:r>
            <a:r>
              <a:rPr lang="en-US" sz="2000" b="1" dirty="0">
                <a:latin typeface="Cambria" panose="02040503050406030204" pitchFamily="18" charset="0"/>
                <a:ea typeface="Cambria" panose="02040503050406030204" pitchFamily="18" charset="0"/>
              </a:rPr>
              <a:t>.</a:t>
            </a:r>
          </a:p>
          <a:p>
            <a:pPr marL="457200" lvl="1" indent="0">
              <a:buNone/>
            </a:pPr>
            <a:r>
              <a:rPr lang="sq-AL" sz="2000" dirty="0">
                <a:solidFill>
                  <a:srgbClr val="FF0000"/>
                </a:solidFill>
                <a:latin typeface="Cambria" panose="02040503050406030204" pitchFamily="18" charset="0"/>
                <a:ea typeface="Cambria" panose="02040503050406030204" pitchFamily="18" charset="0"/>
              </a:rPr>
              <a:t>Në kalkulim të afateve kohore, dita e publikimit të Njoftimit mbi vendimit të AK është dita (0).</a:t>
            </a:r>
          </a:p>
          <a:p>
            <a:pPr>
              <a:buFont typeface="Arial" panose="020B0604020202020204" pitchFamily="34" charset="0"/>
              <a:buChar char="•"/>
            </a:pPr>
            <a:endParaRPr lang="en-US" sz="2000" dirty="0">
              <a:latin typeface="Cambria" panose="02040503050406030204" pitchFamily="18" charset="0"/>
              <a:ea typeface="Cambria" panose="02040503050406030204" pitchFamily="18" charset="0"/>
            </a:endParaRPr>
          </a:p>
          <a:p>
            <a:pPr>
              <a:buFont typeface="Arial" panose="020B0604020202020204" pitchFamily="34" charset="0"/>
              <a:buChar char="•"/>
            </a:pPr>
            <a:r>
              <a:rPr lang="sq-AL" sz="2000" dirty="0">
                <a:latin typeface="Cambria" panose="02040503050406030204" pitchFamily="18" charset="0"/>
                <a:ea typeface="Cambria" panose="02040503050406030204" pitchFamily="18" charset="0"/>
              </a:rPr>
              <a:t>Është përgjegjësi e parashtruesit të kërkesës për rishqyrtim që kërkesa të përgatitet dhe dërgohet në autoritet kontraktues </a:t>
            </a:r>
            <a:r>
              <a:rPr lang="sq-AL" sz="2000" b="1" dirty="0">
                <a:latin typeface="Cambria" panose="02040503050406030204" pitchFamily="18" charset="0"/>
                <a:ea typeface="Cambria" panose="02040503050406030204" pitchFamily="18" charset="0"/>
              </a:rPr>
              <a:t>para skadimit të afatit të fundit për parashtrim të kërkesës për rishqyrtim. </a:t>
            </a:r>
          </a:p>
          <a:p>
            <a:pPr>
              <a:buFont typeface="Arial" panose="020B0604020202020204" pitchFamily="34" charset="0"/>
              <a:buChar char="•"/>
            </a:pPr>
            <a:endParaRPr lang="en-US" sz="2000" dirty="0">
              <a:latin typeface="Cambria" panose="02040503050406030204" pitchFamily="18" charset="0"/>
              <a:ea typeface="Cambria" panose="02040503050406030204" pitchFamily="18" charset="0"/>
            </a:endParaRPr>
          </a:p>
          <a:p>
            <a:pPr>
              <a:buFont typeface="Arial" panose="020B0604020202020204" pitchFamily="34" charset="0"/>
              <a:buChar char="•"/>
            </a:pPr>
            <a:r>
              <a:rPr lang="sq-AL" sz="2000" dirty="0">
                <a:latin typeface="Cambria" panose="02040503050406030204" pitchFamily="18" charset="0"/>
                <a:ea typeface="Cambria" panose="02040503050406030204" pitchFamily="18" charset="0"/>
              </a:rPr>
              <a:t>Nëse parashtruesi dështon të përgatitë dhe paraqesë kërkesën për rishqyrtim brenda afateve kohore pë</a:t>
            </a:r>
            <a:r>
              <a:rPr lang="sq-AL" sz="2000" b="1" dirty="0">
                <a:latin typeface="Cambria" panose="02040503050406030204" pitchFamily="18" charset="0"/>
                <a:ea typeface="Cambria" panose="02040503050406030204" pitchFamily="18" charset="0"/>
              </a:rPr>
              <a:t>r arsye të çfarëdo problemi teknik që ndodhë në dy (2) orët e fundit para skadimit të afatit të fundit për paraqitje të kërkesës për rishqyrtim,</a:t>
            </a:r>
            <a:r>
              <a:rPr lang="sq-AL" sz="2000" dirty="0">
                <a:latin typeface="Cambria" panose="02040503050406030204" pitchFamily="18" charset="0"/>
                <a:ea typeface="Cambria" panose="02040503050406030204" pitchFamily="18" charset="0"/>
              </a:rPr>
              <a:t> përgjegjësia e dështimit mbetet tek parashtruesi i kërkesës. </a:t>
            </a:r>
          </a:p>
          <a:p>
            <a:endParaRPr lang="sq-AL" sz="2000" dirty="0"/>
          </a:p>
        </p:txBody>
      </p:sp>
      <p:sp>
        <p:nvSpPr>
          <p:cNvPr id="4" name="Footer Placeholder 3"/>
          <p:cNvSpPr>
            <a:spLocks noGrp="1"/>
          </p:cNvSpPr>
          <p:nvPr>
            <p:ph type="ftr" sz="quarter" idx="11"/>
          </p:nvPr>
        </p:nvSpPr>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13</a:t>
            </a:fld>
            <a:endParaRPr lang="en-US"/>
          </a:p>
        </p:txBody>
      </p:sp>
    </p:spTree>
    <p:extLst>
      <p:ext uri="{BB962C8B-B14F-4D97-AF65-F5344CB8AC3E}">
        <p14:creationId xmlns:p14="http://schemas.microsoft.com/office/powerpoint/2010/main" val="3458869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0"/>
            <a:ext cx="9144000" cy="914401"/>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a:solidFill>
                  <a:srgbClr val="002060"/>
                </a:solidFill>
                <a:latin typeface="Cambria" panose="02040503050406030204" pitchFamily="18" charset="0"/>
                <a:ea typeface="Cambria" panose="02040503050406030204" pitchFamily="18" charset="0"/>
              </a:rPr>
              <a:t>Kërkesë për Ri-shqyrtim</a:t>
            </a:r>
            <a:r>
              <a:rPr lang="en-US" sz="2800" b="1" dirty="0">
                <a:solidFill>
                  <a:srgbClr val="002060"/>
                </a:solidFill>
                <a:latin typeface="Cambria" panose="02040503050406030204" pitchFamily="18" charset="0"/>
                <a:ea typeface="Cambria" panose="02040503050406030204" pitchFamily="18" charset="0"/>
              </a:rPr>
              <a:t> </a:t>
            </a:r>
            <a:br>
              <a:rPr lang="en-US" sz="2800" b="1" dirty="0">
                <a:solidFill>
                  <a:srgbClr val="002060"/>
                </a:solidFill>
                <a:latin typeface="Cambria" panose="02040503050406030204" pitchFamily="18" charset="0"/>
                <a:ea typeface="Cambria" panose="02040503050406030204" pitchFamily="18" charset="0"/>
              </a:rPr>
            </a:br>
            <a:r>
              <a:rPr lang="en-US" sz="2800" dirty="0">
                <a:solidFill>
                  <a:srgbClr val="002060"/>
                </a:solidFill>
                <a:latin typeface="Cambria" panose="02040503050406030204" pitchFamily="18" charset="0"/>
                <a:ea typeface="Cambria" panose="02040503050406030204" pitchFamily="18" charset="0"/>
              </a:rPr>
              <a:t/>
            </a:r>
            <a:br>
              <a:rPr lang="en-US" sz="2800" dirty="0">
                <a:solidFill>
                  <a:srgbClr val="002060"/>
                </a:solidFill>
                <a:latin typeface="Cambria" panose="02040503050406030204" pitchFamily="18" charset="0"/>
                <a:ea typeface="Cambria" panose="02040503050406030204" pitchFamily="18" charset="0"/>
              </a:rPr>
            </a:br>
            <a:r>
              <a:rPr lang="sq-AL" sz="2800" b="1" dirty="0">
                <a:solidFill>
                  <a:srgbClr val="002060"/>
                </a:solidFill>
                <a:latin typeface="Cambria" panose="02040503050406030204" pitchFamily="18" charset="0"/>
                <a:ea typeface="Cambria" panose="02040503050406030204" pitchFamily="18" charset="0"/>
              </a:rPr>
              <a:t> </a:t>
            </a:r>
            <a:r>
              <a:rPr lang="en-US" sz="2800" dirty="0">
                <a:solidFill>
                  <a:srgbClr val="002060"/>
                </a:solidFill>
                <a:latin typeface="Cambria" panose="02040503050406030204" pitchFamily="18" charset="0"/>
                <a:ea typeface="Cambria" panose="02040503050406030204" pitchFamily="18" charset="0"/>
              </a:rPr>
              <a:t/>
            </a:r>
            <a:br>
              <a:rPr lang="en-US" sz="2800" dirty="0">
                <a:solidFill>
                  <a:srgbClr val="002060"/>
                </a:solidFill>
                <a:latin typeface="Cambria" panose="02040503050406030204" pitchFamily="18" charset="0"/>
                <a:ea typeface="Cambria" panose="02040503050406030204" pitchFamily="18" charset="0"/>
              </a:rPr>
            </a:b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0" y="685800"/>
            <a:ext cx="9036050" cy="5715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Char char="§"/>
            </a:pPr>
            <a:r>
              <a:rPr lang="sq-AL" sz="2000" dirty="0">
                <a:latin typeface="Cambria" panose="02040503050406030204" pitchFamily="18" charset="0"/>
                <a:ea typeface="Cambria" panose="02040503050406030204" pitchFamily="18" charset="0"/>
              </a:rPr>
              <a:t>AK, respektivisht ZPP, </a:t>
            </a:r>
          </a:p>
          <a:p>
            <a:pPr marL="0" indent="0">
              <a:buNone/>
            </a:pPr>
            <a:r>
              <a:rPr lang="sq-AL" sz="2000" dirty="0">
                <a:latin typeface="Cambria" panose="02040503050406030204" pitchFamily="18" charset="0"/>
                <a:ea typeface="Cambria" panose="02040503050406030204" pitchFamily="18" charset="0"/>
              </a:rPr>
              <a:t>	1. do te </a:t>
            </a:r>
            <a:r>
              <a:rPr lang="sq-AL" sz="2000" b="1" dirty="0">
                <a:latin typeface="Cambria" panose="02040503050406030204" pitchFamily="18" charset="0"/>
                <a:ea typeface="Cambria" panose="02040503050406030204" pitchFamily="18" charset="0"/>
              </a:rPr>
              <a:t>pezulloj aktivitetin  e prokurimit  </a:t>
            </a:r>
            <a:r>
              <a:rPr lang="sq-AL" sz="2000" dirty="0">
                <a:latin typeface="Cambria" panose="02040503050406030204" pitchFamily="18" charset="0"/>
                <a:ea typeface="Cambria" panose="02040503050406030204" pitchFamily="18" charset="0"/>
              </a:rPr>
              <a:t>ne momentin e pranimit te 	kërkesës për rishqyrtim; dhe</a:t>
            </a:r>
          </a:p>
          <a:p>
            <a:pPr marL="0" indent="0">
              <a:buNone/>
            </a:pPr>
            <a:r>
              <a:rPr lang="sq-AL" sz="2000" dirty="0">
                <a:latin typeface="Cambria" panose="02040503050406030204" pitchFamily="18" charset="0"/>
                <a:ea typeface="Cambria" panose="02040503050406030204" pitchFamily="18" charset="0"/>
              </a:rPr>
              <a:t>	2. do te shqyrtojë kërkesën brenda </a:t>
            </a:r>
            <a:r>
              <a:rPr lang="sq-AL" sz="2000" b="1" dirty="0">
                <a:latin typeface="Cambria" panose="02040503050406030204" pitchFamily="18" charset="0"/>
                <a:ea typeface="Cambria" panose="02040503050406030204" pitchFamily="18" charset="0"/>
              </a:rPr>
              <a:t>tre (3) ditë pune </a:t>
            </a:r>
            <a:r>
              <a:rPr lang="sq-AL" sz="2000" dirty="0">
                <a:latin typeface="Cambria" panose="02040503050406030204" pitchFamily="18" charset="0"/>
                <a:ea typeface="Cambria" panose="02040503050406030204" pitchFamily="18" charset="0"/>
              </a:rPr>
              <a:t>nga data e pranimit 	te kërkesës për rishqyrtim;</a:t>
            </a:r>
          </a:p>
          <a:p>
            <a:pPr>
              <a:buFont typeface="Wingdings" pitchFamily="2" charset="2"/>
              <a:buChar char="§"/>
            </a:pPr>
            <a:r>
              <a:rPr lang="sq-AL" sz="2000" dirty="0">
                <a:latin typeface="Cambria" panose="02040503050406030204" pitchFamily="18" charset="0"/>
                <a:ea typeface="Cambria" panose="02040503050406030204" pitchFamily="18" charset="0"/>
              </a:rPr>
              <a:t>Kërkesa për rishqyrtim duhet të përmbajë </a:t>
            </a:r>
            <a:r>
              <a:rPr lang="sq-AL" sz="2000" b="1" dirty="0">
                <a:latin typeface="Cambria" panose="02040503050406030204" pitchFamily="18" charset="0"/>
                <a:ea typeface="Cambria" panose="02040503050406030204" pitchFamily="18" charset="0"/>
              </a:rPr>
              <a:t>elementet e theksuara në nenin 5 të rregullave;</a:t>
            </a:r>
            <a:endParaRPr lang="sq-AL" sz="1600" b="1" dirty="0">
              <a:latin typeface="Cambria" panose="02040503050406030204" pitchFamily="18" charset="0"/>
              <a:ea typeface="Cambria" panose="02040503050406030204" pitchFamily="18" charset="0"/>
            </a:endParaRPr>
          </a:p>
          <a:p>
            <a:pPr lvl="1"/>
            <a:r>
              <a:rPr lang="sq-AL" sz="1600" b="1" dirty="0">
                <a:latin typeface="Cambria" panose="02040503050406030204" pitchFamily="18" charset="0"/>
                <a:ea typeface="Cambria" panose="02040503050406030204" pitchFamily="18" charset="0"/>
                <a:cs typeface="+mn-cs"/>
              </a:rPr>
              <a:t>emrin, adresën postare</a:t>
            </a:r>
            <a:r>
              <a:rPr lang="sq-AL" sz="1600" dirty="0">
                <a:latin typeface="Cambria" panose="02040503050406030204" pitchFamily="18" charset="0"/>
                <a:ea typeface="Cambria" panose="02040503050406030204" pitchFamily="18" charset="0"/>
                <a:cs typeface="+mn-cs"/>
              </a:rPr>
              <a:t>, adresën elektronike, dhe informatat e kontaktit të parashtruesit të ankesës;</a:t>
            </a:r>
          </a:p>
          <a:p>
            <a:pPr lvl="1"/>
            <a:r>
              <a:rPr lang="sq-AL" sz="1600" b="1" dirty="0">
                <a:latin typeface="Cambria" panose="02040503050406030204" pitchFamily="18" charset="0"/>
                <a:ea typeface="Cambria" panose="02040503050406030204" pitchFamily="18" charset="0"/>
                <a:cs typeface="+mn-cs"/>
              </a:rPr>
              <a:t>emrin e autoritetit kontraktues </a:t>
            </a:r>
            <a:r>
              <a:rPr lang="sq-AL" sz="1600" dirty="0">
                <a:latin typeface="Cambria" panose="02040503050406030204" pitchFamily="18" charset="0"/>
                <a:ea typeface="Cambria" panose="02040503050406030204" pitchFamily="18" charset="0"/>
                <a:cs typeface="+mn-cs"/>
              </a:rPr>
              <a:t>në fjalë;</a:t>
            </a:r>
          </a:p>
          <a:p>
            <a:pPr lvl="1"/>
            <a:r>
              <a:rPr lang="sq-AL" sz="1600" dirty="0">
                <a:latin typeface="Cambria" panose="02040503050406030204" pitchFamily="18" charset="0"/>
                <a:ea typeface="Cambria" panose="02040503050406030204" pitchFamily="18" charset="0"/>
                <a:cs typeface="+mn-cs"/>
              </a:rPr>
              <a:t>bën një </a:t>
            </a:r>
            <a:r>
              <a:rPr lang="sq-AL" sz="1600" b="1" dirty="0">
                <a:latin typeface="Cambria" panose="02040503050406030204" pitchFamily="18" charset="0"/>
                <a:ea typeface="Cambria" panose="02040503050406030204" pitchFamily="18" charset="0"/>
                <a:cs typeface="+mn-cs"/>
              </a:rPr>
              <a:t>përshkrim specifik të  arsyeshëm </a:t>
            </a:r>
            <a:r>
              <a:rPr lang="sq-AL" sz="1600" dirty="0">
                <a:latin typeface="Cambria" panose="02040503050406030204" pitchFamily="18" charset="0"/>
                <a:ea typeface="Cambria" panose="02040503050406030204" pitchFamily="18" charset="0"/>
                <a:cs typeface="+mn-cs"/>
              </a:rPr>
              <a:t>te aktivitetit të prokurimit në fjalë;</a:t>
            </a:r>
          </a:p>
          <a:p>
            <a:pPr lvl="1"/>
            <a:r>
              <a:rPr lang="sq-AL" sz="1600" b="1" dirty="0">
                <a:latin typeface="Cambria" panose="02040503050406030204" pitchFamily="18" charset="0"/>
                <a:ea typeface="Cambria" panose="02040503050406030204" pitchFamily="18" charset="0"/>
                <a:cs typeface="+mn-cs"/>
              </a:rPr>
              <a:t>bashkëngjisë një kopje të njoftimit të kontratës në </a:t>
            </a:r>
            <a:r>
              <a:rPr lang="sq-AL" sz="1600" dirty="0">
                <a:latin typeface="Cambria" panose="02040503050406030204" pitchFamily="18" charset="0"/>
                <a:ea typeface="Cambria" panose="02040503050406030204" pitchFamily="18" charset="0"/>
                <a:cs typeface="+mn-cs"/>
              </a:rPr>
              <a:t>fjalë, nëse një e tillë është nxjerrë apo publikuar;</a:t>
            </a:r>
          </a:p>
          <a:p>
            <a:pPr lvl="1"/>
            <a:r>
              <a:rPr lang="sq-AL" sz="1600" dirty="0">
                <a:latin typeface="Cambria" panose="02040503050406030204" pitchFamily="18" charset="0"/>
                <a:ea typeface="Cambria" panose="02040503050406030204" pitchFamily="18" charset="0"/>
                <a:cs typeface="+mn-cs"/>
              </a:rPr>
              <a:t>Demonstron se parashtruesi i ankesës kualifikohet si një “</a:t>
            </a:r>
            <a:r>
              <a:rPr lang="sq-AL" sz="1600" b="1" dirty="0">
                <a:latin typeface="Cambria" panose="02040503050406030204" pitchFamily="18" charset="0"/>
                <a:ea typeface="Cambria" panose="02040503050406030204" pitchFamily="18" charset="0"/>
                <a:cs typeface="+mn-cs"/>
              </a:rPr>
              <a:t>palë e interesuar</a:t>
            </a:r>
            <a:r>
              <a:rPr lang="sq-AL" sz="1600" dirty="0">
                <a:latin typeface="Cambria" panose="02040503050406030204" pitchFamily="18" charset="0"/>
                <a:ea typeface="Cambria" panose="02040503050406030204" pitchFamily="18" charset="0"/>
                <a:cs typeface="+mn-cs"/>
              </a:rPr>
              <a:t>,” sikurse përkufizohet nën nenin 4 të ligjit;</a:t>
            </a:r>
          </a:p>
          <a:p>
            <a:pPr lvl="1"/>
            <a:r>
              <a:rPr lang="sq-AL" sz="1600" b="1" dirty="0">
                <a:latin typeface="Cambria" panose="02040503050406030204" pitchFamily="18" charset="0"/>
                <a:ea typeface="Cambria" panose="02040503050406030204" pitchFamily="18" charset="0"/>
                <a:cs typeface="+mn-cs"/>
              </a:rPr>
              <a:t>Specifikon dispozitën apo dispozitat e LPP-së që pretendohet se janë shkelur</a:t>
            </a:r>
            <a:r>
              <a:rPr lang="sq-AL" sz="1600" dirty="0">
                <a:latin typeface="Cambria" panose="02040503050406030204" pitchFamily="18" charset="0"/>
                <a:ea typeface="Cambria" panose="02040503050406030204" pitchFamily="18" charset="0"/>
                <a:cs typeface="+mn-cs"/>
              </a:rPr>
              <a:t>; </a:t>
            </a:r>
          </a:p>
          <a:p>
            <a:pPr lvl="1"/>
            <a:r>
              <a:rPr lang="sq-AL" sz="1600" b="1" dirty="0">
                <a:latin typeface="Cambria" panose="02040503050406030204" pitchFamily="18" charset="0"/>
                <a:ea typeface="Cambria" panose="02040503050406030204" pitchFamily="18" charset="0"/>
                <a:cs typeface="+mn-cs"/>
              </a:rPr>
              <a:t>Përshkruan se si është shkaktuar shkelja e pretenduar</a:t>
            </a:r>
            <a:r>
              <a:rPr lang="sq-AL" sz="1600" dirty="0">
                <a:latin typeface="Cambria" panose="02040503050406030204" pitchFamily="18" charset="0"/>
                <a:ea typeface="Cambria" panose="02040503050406030204" pitchFamily="18" charset="0"/>
                <a:cs typeface="+mn-cs"/>
              </a:rPr>
              <a:t>, apo kërcënon të shkaktojë, dëm material parashtruesit të ankesës në rastet ku parashtruesi i ankesës përfshin një padi për kompensim</a:t>
            </a:r>
          </a:p>
          <a:p>
            <a:pPr>
              <a:buNone/>
            </a:pPr>
            <a:endParaRPr lang="en-US" sz="2000" dirty="0">
              <a:latin typeface="Cambria" panose="02040503050406030204" pitchFamily="18" charset="0"/>
              <a:ea typeface="Cambria" panose="02040503050406030204" pitchFamily="18" charset="0"/>
            </a:endParaRPr>
          </a:p>
          <a:p>
            <a:pPr>
              <a:buNone/>
            </a:pPr>
            <a:r>
              <a:rPr lang="en-US" sz="2000" dirty="0">
                <a:latin typeface="Cambria" panose="02040503050406030204" pitchFamily="18" charset="0"/>
                <a:ea typeface="Cambria" panose="02040503050406030204" pitchFamily="18" charset="0"/>
              </a:rPr>
              <a:t>.</a:t>
            </a:r>
          </a:p>
          <a:p>
            <a:pPr>
              <a:buFont typeface="Wingdings" charset="0"/>
              <a:buChar char="§"/>
            </a:pPr>
            <a:endParaRPr lang="en-US" sz="2000" dirty="0">
              <a:latin typeface="Cambria" panose="02040503050406030204" pitchFamily="18" charset="0"/>
              <a:ea typeface="Cambria" panose="02040503050406030204" pitchFamily="18" charset="0"/>
            </a:endParaRPr>
          </a:p>
          <a:p>
            <a:pPr>
              <a:buFont typeface="Wingdings" charset="0"/>
              <a:buChar char="§"/>
            </a:pPr>
            <a:endParaRPr lang="en-US" sz="2000" b="1" u="sng" dirty="0">
              <a:latin typeface="Cambria" panose="02040503050406030204" pitchFamily="18" charset="0"/>
              <a:ea typeface="Cambria" panose="02040503050406030204" pitchFamily="18" charset="0"/>
            </a:endParaRPr>
          </a:p>
          <a:p>
            <a:pPr>
              <a:buNone/>
            </a:pPr>
            <a:endParaRPr lang="en-US" sz="2000" dirty="0">
              <a:latin typeface="Cambria" panose="02040503050406030204" pitchFamily="18" charset="0"/>
              <a:ea typeface="Cambria" panose="02040503050406030204" pitchFamily="18" charset="0"/>
            </a:endParaRPr>
          </a:p>
          <a:p>
            <a:pPr>
              <a:buClrTx/>
              <a:buFont typeface="Wingdings" charset="0"/>
              <a:buChar char="§"/>
            </a:pPr>
            <a:endParaRPr lang="sq-AL" sz="2000" dirty="0">
              <a:solidFill>
                <a:srgbClr val="0000FF"/>
              </a:solidFill>
              <a:latin typeface="Cambria" panose="02040503050406030204" pitchFamily="18" charset="0"/>
              <a:ea typeface="Cambria" panose="02040503050406030204" pitchFamily="18" charset="0"/>
            </a:endParaRPr>
          </a:p>
          <a:p>
            <a:pPr>
              <a:buClrTx/>
              <a:buNone/>
            </a:pPr>
            <a:endParaRPr lang="sq-AL" sz="2000" dirty="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14</a:t>
            </a:fld>
            <a:endParaRPr lang="en-US"/>
          </a:p>
        </p:txBody>
      </p:sp>
      <p:sp>
        <p:nvSpPr>
          <p:cNvPr id="4" name="Footer Placeholder 3"/>
          <p:cNvSpPr>
            <a:spLocks noGrp="1"/>
          </p:cNvSpPr>
          <p:nvPr>
            <p:ph type="ftr" sz="quarter" idx="11"/>
          </p:nvPr>
        </p:nvSpPr>
        <p:spPr>
          <a:xfrm>
            <a:off x="1295400" y="6356350"/>
            <a:ext cx="4724400" cy="365125"/>
          </a:xfrm>
        </p:spPr>
        <p:txBody>
          <a:bodyPr/>
          <a:lstStyle/>
          <a:p>
            <a:r>
              <a:rPr lang="en-US"/>
              <a:t>Departamenti per Trajnime </a:t>
            </a:r>
            <a:endParaRPr lang="en-US" dirty="0"/>
          </a:p>
        </p:txBody>
      </p:sp>
    </p:spTree>
    <p:extLst>
      <p:ext uri="{BB962C8B-B14F-4D97-AF65-F5344CB8AC3E}">
        <p14:creationId xmlns:p14="http://schemas.microsoft.com/office/powerpoint/2010/main" val="2181665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0"/>
            <a:ext cx="9144000" cy="91440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a:solidFill>
                  <a:srgbClr val="002060"/>
                </a:solidFill>
                <a:latin typeface="Cambria" panose="02040503050406030204" pitchFamily="18" charset="0"/>
                <a:ea typeface="Cambria" panose="02040503050406030204" pitchFamily="18" charset="0"/>
              </a:rPr>
              <a:t>Kërkesë për Ri-shqyrtim</a:t>
            </a:r>
            <a:r>
              <a:rPr lang="en-US" sz="2800" b="1" dirty="0">
                <a:solidFill>
                  <a:srgbClr val="002060"/>
                </a:solidFill>
                <a:latin typeface="Cambria" panose="02040503050406030204" pitchFamily="18" charset="0"/>
                <a:ea typeface="Cambria" panose="02040503050406030204" pitchFamily="18" charset="0"/>
              </a:rPr>
              <a:t> (2) </a:t>
            </a:r>
            <a:br>
              <a:rPr lang="en-US" sz="2800" b="1" dirty="0">
                <a:solidFill>
                  <a:srgbClr val="002060"/>
                </a:solidFill>
                <a:latin typeface="Cambria" panose="02040503050406030204" pitchFamily="18" charset="0"/>
                <a:ea typeface="Cambria" panose="02040503050406030204" pitchFamily="18" charset="0"/>
              </a:rPr>
            </a:br>
            <a:r>
              <a:rPr lang="en-US" sz="2800" dirty="0">
                <a:solidFill>
                  <a:srgbClr val="002060"/>
                </a:solidFill>
                <a:latin typeface="Cambria" panose="02040503050406030204" pitchFamily="18" charset="0"/>
                <a:ea typeface="Cambria" panose="02040503050406030204" pitchFamily="18" charset="0"/>
              </a:rPr>
              <a:t/>
            </a:r>
            <a:br>
              <a:rPr lang="en-US" sz="2800" dirty="0">
                <a:solidFill>
                  <a:srgbClr val="002060"/>
                </a:solidFill>
                <a:latin typeface="Cambria" panose="02040503050406030204" pitchFamily="18" charset="0"/>
                <a:ea typeface="Cambria" panose="02040503050406030204" pitchFamily="18" charset="0"/>
              </a:rPr>
            </a:br>
            <a:r>
              <a:rPr lang="sq-AL" sz="2800" b="1" dirty="0">
                <a:solidFill>
                  <a:srgbClr val="002060"/>
                </a:solidFill>
                <a:latin typeface="Cambria" panose="02040503050406030204" pitchFamily="18" charset="0"/>
                <a:ea typeface="Cambria" panose="02040503050406030204" pitchFamily="18" charset="0"/>
              </a:rPr>
              <a:t> </a:t>
            </a:r>
            <a:r>
              <a:rPr lang="en-US" sz="2800" dirty="0">
                <a:solidFill>
                  <a:srgbClr val="002060"/>
                </a:solidFill>
                <a:latin typeface="Cambria" panose="02040503050406030204" pitchFamily="18" charset="0"/>
                <a:ea typeface="Cambria" panose="02040503050406030204" pitchFamily="18" charset="0"/>
              </a:rPr>
              <a:t/>
            </a:r>
            <a:br>
              <a:rPr lang="en-US" sz="2800" dirty="0">
                <a:solidFill>
                  <a:srgbClr val="002060"/>
                </a:solidFill>
                <a:latin typeface="Cambria" panose="02040503050406030204" pitchFamily="18" charset="0"/>
                <a:ea typeface="Cambria" panose="02040503050406030204" pitchFamily="18" charset="0"/>
              </a:rPr>
            </a:b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0" y="685800"/>
            <a:ext cx="9036050" cy="5715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Char char="§"/>
            </a:pPr>
            <a:endParaRPr lang="en-US" sz="2000" dirty="0">
              <a:latin typeface="Cambria" panose="02040503050406030204" pitchFamily="18" charset="0"/>
              <a:ea typeface="Cambria" panose="02040503050406030204" pitchFamily="18" charset="0"/>
            </a:endParaRPr>
          </a:p>
          <a:p>
            <a:pPr>
              <a:buFont typeface="Wingdings" pitchFamily="2" charset="2"/>
              <a:buChar char="§"/>
            </a:pPr>
            <a:endParaRPr lang="en-US" sz="2000" dirty="0">
              <a:latin typeface="Cambria" panose="02040503050406030204" pitchFamily="18" charset="0"/>
              <a:ea typeface="Cambria" panose="02040503050406030204" pitchFamily="18" charset="0"/>
            </a:endParaRPr>
          </a:p>
          <a:p>
            <a:pPr algn="just">
              <a:buFont typeface="Wingdings" pitchFamily="2" charset="2"/>
              <a:buChar char="§"/>
            </a:pPr>
            <a:r>
              <a:rPr lang="sq-AL" sz="2000" dirty="0">
                <a:latin typeface="Cambria" panose="02040503050406030204" pitchFamily="18" charset="0"/>
                <a:ea typeface="Cambria" panose="02040503050406030204" pitchFamily="18" charset="0"/>
              </a:rPr>
              <a:t>Nëse në një ankese të dorëzuar mungon ndonjëri nga elementet e përmendura, atëherë ZPP do të kërkojë </a:t>
            </a:r>
            <a:r>
              <a:rPr lang="sq-AL" sz="2000" b="1" dirty="0">
                <a:latin typeface="Cambria" panose="02040503050406030204" pitchFamily="18" charset="0"/>
                <a:ea typeface="Cambria" panose="02040503050406030204" pitchFamily="18" charset="0"/>
              </a:rPr>
              <a:t>nga </a:t>
            </a:r>
            <a:r>
              <a:rPr lang="sq-AL" sz="2000" b="1" dirty="0" err="1">
                <a:latin typeface="Cambria" panose="02040503050406030204" pitchFamily="18" charset="0"/>
                <a:ea typeface="Cambria" panose="02040503050406030204" pitchFamily="18" charset="0"/>
              </a:rPr>
              <a:t>aplikuesi</a:t>
            </a:r>
            <a:r>
              <a:rPr lang="sq-AL" sz="2000" b="1" dirty="0">
                <a:latin typeface="Cambria" panose="02040503050406030204" pitchFamily="18" charset="0"/>
                <a:ea typeface="Cambria" panose="02040503050406030204" pitchFamily="18" charset="0"/>
              </a:rPr>
              <a:t> që të plotësoj kërkesën e tij brenda një periudhe jo më të gjatë se </a:t>
            </a:r>
            <a:r>
              <a:rPr lang="sq-AL" sz="2000" b="1" dirty="0">
                <a:solidFill>
                  <a:srgbClr val="FF0000"/>
                </a:solidFill>
                <a:latin typeface="Cambria" panose="02040503050406030204" pitchFamily="18" charset="0"/>
                <a:ea typeface="Cambria" panose="02040503050406030204" pitchFamily="18" charset="0"/>
              </a:rPr>
              <a:t>dy (2) ditë </a:t>
            </a:r>
            <a:r>
              <a:rPr lang="sq-AL" sz="2000" b="1" dirty="0">
                <a:latin typeface="Cambria" panose="02040503050406030204" pitchFamily="18" charset="0"/>
                <a:ea typeface="Cambria" panose="02040503050406030204" pitchFamily="18" charset="0"/>
              </a:rPr>
              <a:t>nga marrja e kërkesës;</a:t>
            </a:r>
            <a:endParaRPr lang="en-US" sz="2000" b="1" dirty="0">
              <a:latin typeface="Cambria" panose="02040503050406030204" pitchFamily="18" charset="0"/>
              <a:ea typeface="Cambria" panose="02040503050406030204" pitchFamily="18" charset="0"/>
            </a:endParaRPr>
          </a:p>
          <a:p>
            <a:pPr marL="0" indent="0" algn="just">
              <a:buNone/>
            </a:pPr>
            <a:endParaRPr lang="sq-AL" sz="2000" dirty="0">
              <a:latin typeface="Cambria" panose="02040503050406030204" pitchFamily="18" charset="0"/>
              <a:ea typeface="Cambria" panose="02040503050406030204" pitchFamily="18" charset="0"/>
            </a:endParaRPr>
          </a:p>
          <a:p>
            <a:pPr algn="just">
              <a:buFont typeface="Wingdings" pitchFamily="2" charset="2"/>
              <a:buChar char="§"/>
            </a:pPr>
            <a:r>
              <a:rPr lang="sq-AL" sz="2000" b="1" dirty="0">
                <a:latin typeface="Cambria" panose="02040503050406030204" pitchFamily="18" charset="0"/>
                <a:ea typeface="Cambria" panose="02040503050406030204" pitchFamily="18" charset="0"/>
              </a:rPr>
              <a:t>Nëse parashtruesi i kërkesës nuk vepron sipas kërkesës së lartpërmendur, kërkesa për ri-shikim do të refuzohen si e paplotë.</a:t>
            </a:r>
          </a:p>
          <a:p>
            <a:pPr>
              <a:buFont typeface="Wingdings" pitchFamily="2" charset="2"/>
              <a:buChar char="§"/>
            </a:pPr>
            <a:endParaRPr lang="en-US" sz="2000" dirty="0">
              <a:latin typeface="Cambria" panose="02040503050406030204" pitchFamily="18" charset="0"/>
              <a:ea typeface="Cambria" panose="02040503050406030204" pitchFamily="18" charset="0"/>
            </a:endParaRPr>
          </a:p>
          <a:p>
            <a:pPr>
              <a:buNone/>
            </a:pPr>
            <a:endParaRPr lang="en-US" sz="2000" dirty="0">
              <a:latin typeface="Cambria" panose="02040503050406030204" pitchFamily="18" charset="0"/>
              <a:ea typeface="Cambria" panose="02040503050406030204" pitchFamily="18" charset="0"/>
            </a:endParaRPr>
          </a:p>
          <a:p>
            <a:pPr>
              <a:buNone/>
            </a:pPr>
            <a:r>
              <a:rPr lang="en-US" sz="2000" dirty="0">
                <a:latin typeface="Cambria" panose="02040503050406030204" pitchFamily="18" charset="0"/>
                <a:ea typeface="Cambria" panose="02040503050406030204" pitchFamily="18" charset="0"/>
              </a:rPr>
              <a:t>.</a:t>
            </a:r>
          </a:p>
          <a:p>
            <a:pPr>
              <a:buFont typeface="Wingdings" charset="0"/>
              <a:buChar char="§"/>
            </a:pPr>
            <a:endParaRPr lang="en-US" sz="2000" dirty="0">
              <a:latin typeface="Cambria" panose="02040503050406030204" pitchFamily="18" charset="0"/>
              <a:ea typeface="Cambria" panose="02040503050406030204" pitchFamily="18" charset="0"/>
            </a:endParaRPr>
          </a:p>
          <a:p>
            <a:pPr>
              <a:buFont typeface="Wingdings" charset="0"/>
              <a:buChar char="§"/>
            </a:pPr>
            <a:endParaRPr lang="en-US" sz="2000" b="1" u="sng" dirty="0">
              <a:latin typeface="Cambria" panose="02040503050406030204" pitchFamily="18" charset="0"/>
              <a:ea typeface="Cambria" panose="02040503050406030204" pitchFamily="18" charset="0"/>
            </a:endParaRPr>
          </a:p>
          <a:p>
            <a:pPr>
              <a:buNone/>
            </a:pPr>
            <a:endParaRPr lang="en-US" sz="2000" dirty="0">
              <a:latin typeface="Cambria" panose="02040503050406030204" pitchFamily="18" charset="0"/>
              <a:ea typeface="Cambria" panose="02040503050406030204" pitchFamily="18" charset="0"/>
            </a:endParaRPr>
          </a:p>
          <a:p>
            <a:pPr>
              <a:buClrTx/>
              <a:buFont typeface="Wingdings" charset="0"/>
              <a:buChar char="§"/>
            </a:pPr>
            <a:endParaRPr lang="sq-AL" sz="2000" dirty="0">
              <a:solidFill>
                <a:srgbClr val="0000FF"/>
              </a:solidFill>
              <a:latin typeface="Cambria" panose="02040503050406030204" pitchFamily="18" charset="0"/>
              <a:ea typeface="Cambria" panose="02040503050406030204" pitchFamily="18" charset="0"/>
            </a:endParaRPr>
          </a:p>
          <a:p>
            <a:pPr>
              <a:buClrTx/>
              <a:buNone/>
            </a:pPr>
            <a:endParaRPr lang="sq-AL" sz="2000" dirty="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15</a:t>
            </a:fld>
            <a:endParaRPr lang="en-US"/>
          </a:p>
        </p:txBody>
      </p:sp>
      <p:sp>
        <p:nvSpPr>
          <p:cNvPr id="4" name="Footer Placeholder 3"/>
          <p:cNvSpPr>
            <a:spLocks noGrp="1"/>
          </p:cNvSpPr>
          <p:nvPr>
            <p:ph type="ftr" sz="quarter" idx="11"/>
          </p:nvPr>
        </p:nvSpPr>
        <p:spPr>
          <a:xfrm>
            <a:off x="1295400" y="6356350"/>
            <a:ext cx="4724400" cy="365125"/>
          </a:xfrm>
        </p:spPr>
        <p:txBody>
          <a:bodyPr/>
          <a:lstStyle/>
          <a:p>
            <a:r>
              <a:rPr lang="en-US"/>
              <a:t>Departamenti per Trajnime </a:t>
            </a:r>
            <a:endParaRPr lang="en-US" dirty="0"/>
          </a:p>
        </p:txBody>
      </p:sp>
    </p:spTree>
    <p:extLst>
      <p:ext uri="{BB962C8B-B14F-4D97-AF65-F5344CB8AC3E}">
        <p14:creationId xmlns:p14="http://schemas.microsoft.com/office/powerpoint/2010/main" val="1615696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lstStyle/>
          <a:p>
            <a:r>
              <a:rPr lang="sq-AL" sz="2800" b="1" dirty="0">
                <a:solidFill>
                  <a:srgbClr val="002060"/>
                </a:solidFill>
                <a:latin typeface="Cambria" panose="02040503050406030204" pitchFamily="18" charset="0"/>
                <a:ea typeface="Cambria" panose="02040503050406030204" pitchFamily="18" charset="0"/>
              </a:rPr>
              <a:t>Pezullimi i aktivitetit te prokurimit</a:t>
            </a:r>
            <a:r>
              <a:rPr lang="sq-AL" sz="2800" dirty="0"/>
              <a:t/>
            </a:r>
            <a:br>
              <a:rPr lang="sq-AL" sz="2800" dirty="0"/>
            </a:br>
            <a:endParaRPr lang="sq-AL" sz="2800" dirty="0"/>
          </a:p>
        </p:txBody>
      </p:sp>
      <p:sp>
        <p:nvSpPr>
          <p:cNvPr id="3" name="Content Placeholder 2"/>
          <p:cNvSpPr>
            <a:spLocks noGrp="1"/>
          </p:cNvSpPr>
          <p:nvPr>
            <p:ph idx="1"/>
          </p:nvPr>
        </p:nvSpPr>
        <p:spPr>
          <a:xfrm>
            <a:off x="0" y="914400"/>
            <a:ext cx="9144000" cy="5943600"/>
          </a:xfrm>
        </p:spPr>
        <p:txBody>
          <a:bodyPr/>
          <a:lstStyle/>
          <a:p>
            <a:endParaRPr lang="en-US" sz="1800" dirty="0"/>
          </a:p>
          <a:p>
            <a:r>
              <a:rPr lang="sq-AL" sz="1800" dirty="0">
                <a:latin typeface="Cambria" panose="02040503050406030204" pitchFamily="18" charset="0"/>
                <a:ea typeface="Cambria" panose="02040503050406030204" pitchFamily="18" charset="0"/>
              </a:rPr>
              <a:t>Parashtrimi i kërkesës për rishqyrtim automatikisht </a:t>
            </a:r>
            <a:r>
              <a:rPr lang="sq-AL" sz="1800" b="1" dirty="0">
                <a:latin typeface="Cambria" panose="02040503050406030204" pitchFamily="18" charset="0"/>
                <a:ea typeface="Cambria" panose="02040503050406030204" pitchFamily="18" charset="0"/>
              </a:rPr>
              <a:t>pezullon procedurën e prokurimit </a:t>
            </a:r>
            <a:r>
              <a:rPr lang="sq-AL" sz="1800" dirty="0">
                <a:latin typeface="Cambria" panose="02040503050406030204" pitchFamily="18" charset="0"/>
                <a:ea typeface="Cambria" panose="02040503050406030204" pitchFamily="18" charset="0"/>
              </a:rPr>
              <a:t>dhe në ketë rast Autoriteti Kontraktues, respektivisht </a:t>
            </a:r>
            <a:r>
              <a:rPr lang="en-US" sz="1800" dirty="0">
                <a:latin typeface="Cambria" panose="02040503050406030204" pitchFamily="18" charset="0"/>
                <a:ea typeface="Cambria" panose="02040503050406030204" pitchFamily="18" charset="0"/>
              </a:rPr>
              <a:t>ZPP</a:t>
            </a:r>
            <a:r>
              <a:rPr lang="sq-AL" sz="1800" dirty="0">
                <a:latin typeface="Cambria" panose="02040503050406030204" pitchFamily="18" charset="0"/>
                <a:ea typeface="Cambria" panose="02040503050406030204" pitchFamily="18" charset="0"/>
              </a:rPr>
              <a:t>, duhet të njoftoj me shkrim të gjitha palët lidhur me pezullimin</a:t>
            </a:r>
            <a:endParaRPr lang="en-US" sz="1800" dirty="0">
              <a:latin typeface="Cambria" panose="02040503050406030204" pitchFamily="18" charset="0"/>
              <a:ea typeface="Cambria" panose="02040503050406030204" pitchFamily="18" charset="0"/>
            </a:endParaRPr>
          </a:p>
          <a:p>
            <a:endParaRPr lang="en-US" sz="1800" dirty="0">
              <a:latin typeface="Cambria" panose="02040503050406030204" pitchFamily="18" charset="0"/>
              <a:ea typeface="Cambria" panose="02040503050406030204" pitchFamily="18" charset="0"/>
            </a:endParaRPr>
          </a:p>
          <a:p>
            <a:r>
              <a:rPr lang="sq-AL" sz="1800" dirty="0">
                <a:latin typeface="Cambria" panose="02040503050406030204" pitchFamily="18" charset="0"/>
                <a:ea typeface="Cambria" panose="02040503050406030204" pitchFamily="18" charset="0"/>
              </a:rPr>
              <a:t>Autoriteti Kontraktues, respektivisht </a:t>
            </a:r>
            <a:r>
              <a:rPr lang="en-US" sz="1800" dirty="0">
                <a:latin typeface="Cambria" panose="02040503050406030204" pitchFamily="18" charset="0"/>
                <a:ea typeface="Cambria" panose="02040503050406030204" pitchFamily="18" charset="0"/>
              </a:rPr>
              <a:t>ZPP</a:t>
            </a:r>
            <a:r>
              <a:rPr lang="sq-AL" sz="1800" dirty="0">
                <a:latin typeface="Cambria" panose="02040503050406030204" pitchFamily="18" charset="0"/>
                <a:ea typeface="Cambria" panose="02040503050406030204" pitchFamily="18" charset="0"/>
              </a:rPr>
              <a:t>, do ta shqyrtojë kërkesën brenda </a:t>
            </a:r>
            <a:r>
              <a:rPr lang="sq-AL" sz="1800" b="1" dirty="0">
                <a:latin typeface="Cambria" panose="02040503050406030204" pitchFamily="18" charset="0"/>
                <a:ea typeface="Cambria" panose="02040503050406030204" pitchFamily="18" charset="0"/>
              </a:rPr>
              <a:t>tre (3) ditë pune nga data e parashtrimit të kërkesës</a:t>
            </a:r>
            <a:endParaRPr lang="en-US" sz="1800" dirty="0">
              <a:latin typeface="Cambria" panose="02040503050406030204" pitchFamily="18" charset="0"/>
              <a:ea typeface="Cambria" panose="02040503050406030204" pitchFamily="18" charset="0"/>
            </a:endParaRPr>
          </a:p>
          <a:p>
            <a:endParaRPr lang="en-US" sz="1800" dirty="0">
              <a:latin typeface="Cambria" panose="02040503050406030204" pitchFamily="18" charset="0"/>
              <a:ea typeface="Cambria" panose="02040503050406030204" pitchFamily="18" charset="0"/>
            </a:endParaRPr>
          </a:p>
          <a:p>
            <a:r>
              <a:rPr lang="sq-AL" sz="1800" dirty="0">
                <a:latin typeface="Cambria" panose="02040503050406030204" pitchFamily="18" charset="0"/>
                <a:ea typeface="Cambria" panose="02040503050406030204" pitchFamily="18" charset="0"/>
              </a:rPr>
              <a:t>Ky afat, në raste specifike të justifikuara mund të zgjatet për j</a:t>
            </a:r>
            <a:r>
              <a:rPr lang="sq-AL" sz="1800" b="1" dirty="0">
                <a:latin typeface="Cambria" panose="02040503050406030204" pitchFamily="18" charset="0"/>
                <a:ea typeface="Cambria" panose="02040503050406030204" pitchFamily="18" charset="0"/>
              </a:rPr>
              <a:t>o më shumë se tre (3) ditë shtesë, dhe ankuesi do të informohet për këtë</a:t>
            </a:r>
            <a:r>
              <a:rPr lang="sq-AL" sz="1800" dirty="0">
                <a:latin typeface="Cambria" panose="02040503050406030204" pitchFamily="18" charset="0"/>
                <a:ea typeface="Cambria" panose="02040503050406030204" pitchFamily="18" charset="0"/>
              </a:rPr>
              <a:t>. </a:t>
            </a:r>
          </a:p>
        </p:txBody>
      </p:sp>
      <p:sp>
        <p:nvSpPr>
          <p:cNvPr id="4" name="Footer Placeholder 3"/>
          <p:cNvSpPr>
            <a:spLocks noGrp="1"/>
          </p:cNvSpPr>
          <p:nvPr>
            <p:ph type="ftr" sz="quarter" idx="11"/>
          </p:nvPr>
        </p:nvSpPr>
        <p:spPr>
          <a:xfrm>
            <a:off x="2057400" y="6356350"/>
            <a:ext cx="3962400" cy="365125"/>
          </a:xfrm>
        </p:spPr>
        <p:txBody>
          <a:bodyPr/>
          <a:lstStyle/>
          <a:p>
            <a:r>
              <a:rPr lang="en-US" dirty="0" err="1"/>
              <a:t>Departamenti</a:t>
            </a:r>
            <a:r>
              <a:rPr lang="en-US" dirty="0"/>
              <a:t> per Trajnime </a:t>
            </a:r>
          </a:p>
        </p:txBody>
      </p:sp>
      <p:sp>
        <p:nvSpPr>
          <p:cNvPr id="5" name="Slide Number Placeholder 4"/>
          <p:cNvSpPr>
            <a:spLocks noGrp="1"/>
          </p:cNvSpPr>
          <p:nvPr>
            <p:ph type="sldNum" sz="quarter" idx="12"/>
          </p:nvPr>
        </p:nvSpPr>
        <p:spPr/>
        <p:txBody>
          <a:bodyPr/>
          <a:lstStyle/>
          <a:p>
            <a:fld id="{872C2D91-5140-E643-83AC-7A21B4B6FCA7}" type="slidenum">
              <a:rPr lang="en-US" smtClean="0"/>
              <a:pPr/>
              <a:t>16</a:t>
            </a:fld>
            <a:endParaRPr lang="en-US"/>
          </a:p>
        </p:txBody>
      </p:sp>
    </p:spTree>
    <p:extLst>
      <p:ext uri="{BB962C8B-B14F-4D97-AF65-F5344CB8AC3E}">
        <p14:creationId xmlns:p14="http://schemas.microsoft.com/office/powerpoint/2010/main" val="451435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0413"/>
          </a:xfrm>
        </p:spPr>
        <p:txBody>
          <a:bodyPr/>
          <a:lstStyle/>
          <a:p>
            <a:r>
              <a:rPr lang="sq-AL" sz="2800" b="1" dirty="0">
                <a:solidFill>
                  <a:srgbClr val="002060"/>
                </a:solidFill>
                <a:latin typeface="Cambria" panose="02040503050406030204" pitchFamily="18" charset="0"/>
                <a:ea typeface="Cambria" panose="02040503050406030204" pitchFamily="18" charset="0"/>
              </a:rPr>
              <a:t>Refuzimi i një kërkese për shqyrtim</a:t>
            </a:r>
            <a:r>
              <a:rPr lang="sq-AL" sz="2800" dirty="0"/>
              <a:t/>
            </a:r>
            <a:br>
              <a:rPr lang="sq-AL" sz="2800" dirty="0"/>
            </a:b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90600"/>
            <a:ext cx="9144000" cy="5365750"/>
          </a:xfrm>
        </p:spPr>
        <p:txBody>
          <a:bodyPr/>
          <a:lstStyle/>
          <a:p>
            <a:pPr lvl="0">
              <a:buFont typeface="Wingdings" pitchFamily="2" charset="2"/>
              <a:buChar char="§"/>
            </a:pPr>
            <a:r>
              <a:rPr lang="sq-AL" sz="2000" b="1" dirty="0">
                <a:latin typeface="Cambria" panose="02040503050406030204" pitchFamily="18" charset="0"/>
                <a:ea typeface="Cambria" panose="02040503050406030204" pitchFamily="18" charset="0"/>
              </a:rPr>
              <a:t>Autoriteti Kontraktues, respektivisht Zyrtari Përgjegjës i Prokurimit, do ta refuzojë një kërkesë për rishqyrtim kur: </a:t>
            </a:r>
          </a:p>
          <a:p>
            <a:pPr marL="457200" lvl="0" indent="-457200">
              <a:buAutoNum type="alphaLcParenR"/>
            </a:pPr>
            <a:endParaRPr lang="en-US" sz="2000" dirty="0">
              <a:latin typeface="Cambria" panose="02040503050406030204" pitchFamily="18" charset="0"/>
              <a:ea typeface="Cambria" panose="02040503050406030204" pitchFamily="18" charset="0"/>
            </a:endParaRPr>
          </a:p>
          <a:p>
            <a:pPr marL="457200" lvl="0" indent="-457200">
              <a:buAutoNum type="alphaLcParenR"/>
            </a:pPr>
            <a:r>
              <a:rPr lang="sq-AL" sz="2000" dirty="0">
                <a:latin typeface="Cambria" panose="02040503050406030204" pitchFamily="18" charset="0"/>
                <a:ea typeface="Cambria" panose="02040503050406030204" pitchFamily="18" charset="0"/>
              </a:rPr>
              <a:t>kërkesa </a:t>
            </a:r>
            <a:r>
              <a:rPr lang="sq-AL" sz="2000" b="1" dirty="0">
                <a:latin typeface="Cambria" panose="02040503050406030204" pitchFamily="18" charset="0"/>
                <a:ea typeface="Cambria" panose="02040503050406030204" pitchFamily="18" charset="0"/>
              </a:rPr>
              <a:t>nuk dorëzohet brenda afateve kohore</a:t>
            </a:r>
            <a:endParaRPr lang="sq-AL" sz="2000" dirty="0">
              <a:latin typeface="Cambria" panose="02040503050406030204" pitchFamily="18" charset="0"/>
              <a:ea typeface="Cambria" panose="02040503050406030204" pitchFamily="18" charset="0"/>
            </a:endParaRPr>
          </a:p>
          <a:p>
            <a:pPr marL="457200" lvl="0" indent="-457200">
              <a:buAutoNum type="alphaLcParenR"/>
            </a:pPr>
            <a:r>
              <a:rPr lang="sq-AL" sz="2000" dirty="0">
                <a:latin typeface="Cambria" panose="02040503050406030204" pitchFamily="18" charset="0"/>
                <a:ea typeface="Cambria" panose="02040503050406030204" pitchFamily="18" charset="0"/>
              </a:rPr>
              <a:t>kërkesa nuk është paraqitur kundër </a:t>
            </a:r>
            <a:r>
              <a:rPr lang="sq-AL" sz="2000" b="1" dirty="0">
                <a:latin typeface="Cambria" panose="02040503050406030204" pitchFamily="18" charset="0"/>
                <a:ea typeface="Cambria" panose="02040503050406030204" pitchFamily="18" charset="0"/>
              </a:rPr>
              <a:t>një njoftimi ose vendimi</a:t>
            </a:r>
            <a:endParaRPr lang="sq-AL" sz="2000" dirty="0">
              <a:latin typeface="Cambria" panose="02040503050406030204" pitchFamily="18" charset="0"/>
              <a:ea typeface="Cambria" panose="02040503050406030204" pitchFamily="18" charset="0"/>
            </a:endParaRPr>
          </a:p>
          <a:p>
            <a:pPr marL="457200" lvl="0" indent="-457200">
              <a:buAutoNum type="alphaLcParenR"/>
            </a:pPr>
            <a:r>
              <a:rPr lang="sq-AL" sz="2000" dirty="0">
                <a:latin typeface="Cambria" panose="02040503050406030204" pitchFamily="18" charset="0"/>
                <a:ea typeface="Cambria" panose="02040503050406030204" pitchFamily="18" charset="0"/>
              </a:rPr>
              <a:t>pretendimet e parashtruara në </a:t>
            </a:r>
            <a:r>
              <a:rPr lang="sq-AL" sz="2000" b="1" dirty="0">
                <a:latin typeface="Cambria" panose="02040503050406030204" pitchFamily="18" charset="0"/>
                <a:ea typeface="Cambria" panose="02040503050406030204" pitchFamily="18" charset="0"/>
              </a:rPr>
              <a:t>kërkesën për rishqyrtim janë të pabazuara</a:t>
            </a:r>
            <a:r>
              <a:rPr lang="sq-AL" sz="2000" dirty="0">
                <a:latin typeface="Cambria" panose="02040503050406030204" pitchFamily="18" charset="0"/>
                <a:ea typeface="Cambria" panose="02040503050406030204" pitchFamily="18" charset="0"/>
              </a:rPr>
              <a:t>.</a:t>
            </a:r>
          </a:p>
          <a:p>
            <a:pPr lvl="0">
              <a:buFont typeface="Wingdings" pitchFamily="2" charset="2"/>
              <a:buChar char="§"/>
            </a:pPr>
            <a:r>
              <a:rPr lang="sq-AL" sz="2000" b="1" dirty="0">
                <a:latin typeface="Cambria" panose="02040503050406030204" pitchFamily="18" charset="0"/>
                <a:ea typeface="Cambria" panose="02040503050406030204" pitchFamily="18" charset="0"/>
              </a:rPr>
              <a:t>Vendimi mbi refuzimin do të arsyetohet dhe do të publikohet </a:t>
            </a:r>
            <a:r>
              <a:rPr lang="sq-AL" sz="2000" dirty="0">
                <a:latin typeface="Cambria" panose="02040503050406030204" pitchFamily="18" charset="0"/>
                <a:ea typeface="Cambria" panose="02040503050406030204" pitchFamily="18" charset="0"/>
              </a:rPr>
              <a:t>në sistem të prokurimit elektronik nga </a:t>
            </a:r>
            <a:r>
              <a:rPr lang="en-US" sz="2000" dirty="0">
                <a:latin typeface="Cambria" panose="02040503050406030204" pitchFamily="18" charset="0"/>
                <a:ea typeface="Cambria" panose="02040503050406030204" pitchFamily="18" charset="0"/>
              </a:rPr>
              <a:t>ZPP</a:t>
            </a:r>
            <a:endParaRPr lang="sq-AL" sz="2000" dirty="0">
              <a:latin typeface="Cambria" panose="02040503050406030204" pitchFamily="18" charset="0"/>
              <a:ea typeface="Cambria" panose="02040503050406030204" pitchFamily="18" charset="0"/>
            </a:endParaRPr>
          </a:p>
          <a:p>
            <a:pPr lvl="0">
              <a:buFont typeface="Wingdings" pitchFamily="2" charset="2"/>
              <a:buChar char="§"/>
            </a:pPr>
            <a:r>
              <a:rPr lang="sq-AL" sz="2000" dirty="0">
                <a:latin typeface="Cambria" panose="02040503050406030204" pitchFamily="18" charset="0"/>
                <a:ea typeface="Cambria" panose="02040503050406030204" pitchFamily="18" charset="0"/>
              </a:rPr>
              <a:t>Në rast të tërheqjes së kërkesës për rishqyrtim nga ana e ankuesit, Autoriteti Kontraktues, respektivisht </a:t>
            </a:r>
            <a:r>
              <a:rPr lang="en-US" sz="2000" dirty="0">
                <a:latin typeface="Cambria" panose="02040503050406030204" pitchFamily="18" charset="0"/>
                <a:ea typeface="Cambria" panose="02040503050406030204" pitchFamily="18" charset="0"/>
              </a:rPr>
              <a:t>ZPP</a:t>
            </a:r>
            <a:r>
              <a:rPr lang="sq-AL" sz="2000"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ka autoritetin të ndërpres procedurën e mëtejshme të rishqyrtimit ose të vazhdoj shqyrtimin e pretendimeve të parashtruara në kërkesën për rishqyrtim.</a:t>
            </a:r>
            <a:endParaRPr lang="en-US" sz="2000" b="1" dirty="0">
              <a:latin typeface="Cambria" panose="02040503050406030204" pitchFamily="18" charset="0"/>
              <a:ea typeface="Cambria" panose="02040503050406030204" pitchFamily="18" charset="0"/>
            </a:endParaRPr>
          </a:p>
          <a:p>
            <a:pPr>
              <a:buFont typeface="Wingdings" pitchFamily="2" charset="2"/>
              <a:buChar char="§"/>
            </a:pPr>
            <a:endParaRPr lang="en-US" sz="2000" dirty="0">
              <a:latin typeface="Cambria" panose="02040503050406030204" pitchFamily="18" charset="0"/>
              <a:ea typeface="Cambria" panose="02040503050406030204" pitchFamily="18" charset="0"/>
            </a:endParaRPr>
          </a:p>
          <a:p>
            <a:pPr>
              <a:buFont typeface="Wingdings" pitchFamily="2" charset="2"/>
              <a:buChar char="§"/>
            </a:pPr>
            <a:endParaRPr lang="en-US" sz="2000" dirty="0">
              <a:latin typeface="Cambria" panose="02040503050406030204" pitchFamily="18" charset="0"/>
              <a:ea typeface="Cambria" panose="02040503050406030204" pitchFamily="18" charset="0"/>
            </a:endParaRPr>
          </a:p>
          <a:p>
            <a:pPr>
              <a:buFont typeface="Wingdings" pitchFamily="2" charset="2"/>
              <a:buChar char="§"/>
            </a:pPr>
            <a:endParaRPr lang="en-US" sz="20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17</a:t>
            </a:fld>
            <a:endParaRPr lang="en-US"/>
          </a:p>
        </p:txBody>
      </p:sp>
      <p:sp>
        <p:nvSpPr>
          <p:cNvPr id="6" name="Footer Placeholder 5"/>
          <p:cNvSpPr>
            <a:spLocks noGrp="1"/>
          </p:cNvSpPr>
          <p:nvPr>
            <p:ph type="ftr" sz="quarter" idx="11"/>
          </p:nvPr>
        </p:nvSpPr>
        <p:spPr>
          <a:xfrm>
            <a:off x="2057400" y="6356350"/>
            <a:ext cx="3962400" cy="365125"/>
          </a:xfrm>
        </p:spPr>
        <p:txBody>
          <a:bodyPr/>
          <a:lstStyle/>
          <a:p>
            <a:r>
              <a:rPr lang="en-US" dirty="0" err="1"/>
              <a:t>Departamenti</a:t>
            </a:r>
            <a:r>
              <a:rPr lang="en-US" dirty="0"/>
              <a:t> per Trajnime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2325"/>
          </a:xfrm>
        </p:spPr>
        <p:txBody>
          <a:bodyPr/>
          <a:lstStyle/>
          <a:p>
            <a:r>
              <a:rPr lang="sq-AL" sz="2800" b="1" dirty="0">
                <a:solidFill>
                  <a:srgbClr val="002060"/>
                </a:solidFill>
                <a:latin typeface="Cambria" panose="02040503050406030204" pitchFamily="18" charset="0"/>
                <a:ea typeface="Cambria" panose="02040503050406030204" pitchFamily="18" charset="0"/>
              </a:rPr>
              <a:t>Vendimet e AK – për shqyrtim te kërkesave </a:t>
            </a: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762000"/>
            <a:ext cx="9144000" cy="5715000"/>
          </a:xfrm>
        </p:spPr>
        <p:txBody>
          <a:bodyPr/>
          <a:lstStyle/>
          <a:p>
            <a:pPr lvl="0"/>
            <a:endParaRPr lang="en-US" sz="2000" dirty="0"/>
          </a:p>
          <a:p>
            <a:pPr lvl="0"/>
            <a:r>
              <a:rPr lang="sq-AL" sz="2000" dirty="0">
                <a:latin typeface="Cambria" panose="02040503050406030204" pitchFamily="18" charset="0"/>
                <a:ea typeface="Cambria" panose="02040503050406030204" pitchFamily="18" charset="0"/>
              </a:rPr>
              <a:t>Autoriteti kontraktues, respektivisht </a:t>
            </a:r>
            <a:r>
              <a:rPr lang="en-US" sz="2000" dirty="0">
                <a:latin typeface="Cambria" panose="02040503050406030204" pitchFamily="18" charset="0"/>
                <a:ea typeface="Cambria" panose="02040503050406030204" pitchFamily="18" charset="0"/>
              </a:rPr>
              <a:t>ZPP</a:t>
            </a:r>
            <a:r>
              <a:rPr lang="sq-AL" sz="2000" dirty="0">
                <a:latin typeface="Cambria" panose="02040503050406030204" pitchFamily="18" charset="0"/>
                <a:ea typeface="Cambria" panose="02040503050406030204" pitchFamily="18" charset="0"/>
              </a:rPr>
              <a:t>, me anë të një vendimi, mund: </a:t>
            </a:r>
          </a:p>
          <a:p>
            <a:pPr marL="0" lvl="0" indent="0">
              <a:buNone/>
            </a:pPr>
            <a:endParaRPr lang="en-US" sz="2000" b="1" dirty="0">
              <a:latin typeface="Cambria" panose="02040503050406030204" pitchFamily="18" charset="0"/>
              <a:ea typeface="Cambria" panose="02040503050406030204" pitchFamily="18" charset="0"/>
            </a:endParaRPr>
          </a:p>
          <a:p>
            <a:pPr marL="0" lvl="0" indent="0">
              <a:buNone/>
            </a:pPr>
            <a:endParaRPr lang="en-US" sz="2000" b="1" dirty="0">
              <a:latin typeface="Cambria" panose="02040503050406030204" pitchFamily="18" charset="0"/>
              <a:ea typeface="Cambria" panose="02040503050406030204" pitchFamily="18" charset="0"/>
            </a:endParaRPr>
          </a:p>
          <a:p>
            <a:r>
              <a:rPr lang="sq-AL" sz="2000" b="1" dirty="0">
                <a:latin typeface="Cambria" panose="02040503050406030204" pitchFamily="18" charset="0"/>
                <a:ea typeface="Cambria" panose="02040503050406030204" pitchFamily="18" charset="0"/>
              </a:rPr>
              <a:t>Të refuzojë kërkesën për shqyrtim</a:t>
            </a:r>
            <a:r>
              <a:rPr lang="sq-AL" sz="2000" dirty="0">
                <a:latin typeface="Cambria" panose="02040503050406030204" pitchFamily="18" charset="0"/>
                <a:ea typeface="Cambria" panose="02040503050406030204" pitchFamily="18" charset="0"/>
              </a:rPr>
              <a:t>; </a:t>
            </a:r>
          </a:p>
          <a:p>
            <a:r>
              <a:rPr lang="sq-AL" sz="2000" b="1" dirty="0">
                <a:latin typeface="Cambria" panose="02040503050406030204" pitchFamily="18" charset="0"/>
                <a:ea typeface="Cambria" panose="02040503050406030204" pitchFamily="18" charset="0"/>
              </a:rPr>
              <a:t>Të miratojë një kërkesë për rishqyrtim</a:t>
            </a:r>
            <a:endParaRPr lang="sq-AL" sz="1600" b="1"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18</a:t>
            </a:fld>
            <a:endParaRPr lang="en-US"/>
          </a:p>
        </p:txBody>
      </p:sp>
      <p:sp>
        <p:nvSpPr>
          <p:cNvPr id="6" name="Footer Placeholder 5"/>
          <p:cNvSpPr>
            <a:spLocks noGrp="1"/>
          </p:cNvSpPr>
          <p:nvPr>
            <p:ph type="ftr" sz="quarter" idx="11"/>
          </p:nvPr>
        </p:nvSpPr>
        <p:spPr>
          <a:xfrm>
            <a:off x="1066800" y="6477000"/>
            <a:ext cx="4953000" cy="244475"/>
          </a:xfrm>
        </p:spPr>
        <p:txBody>
          <a:bodyPr/>
          <a:lstStyle/>
          <a:p>
            <a:r>
              <a:rPr lang="en-US"/>
              <a:t>Departamenti per Trajnime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2325"/>
          </a:xfrm>
        </p:spPr>
        <p:txBody>
          <a:bodyPr/>
          <a:lstStyle/>
          <a:p>
            <a:r>
              <a:rPr lang="sq-AL" sz="2800" b="1" dirty="0">
                <a:solidFill>
                  <a:srgbClr val="002060"/>
                </a:solidFill>
                <a:latin typeface="Cambria" panose="02040503050406030204" pitchFamily="18" charset="0"/>
                <a:ea typeface="Cambria" panose="02040503050406030204" pitchFamily="18" charset="0"/>
              </a:rPr>
              <a:t>Vendimet e AK – për shqyrtim te kërkesave</a:t>
            </a:r>
            <a:r>
              <a:rPr lang="en-US" sz="2800" b="1" dirty="0">
                <a:solidFill>
                  <a:srgbClr val="002060"/>
                </a:solidFill>
                <a:latin typeface="Cambria" panose="02040503050406030204" pitchFamily="18" charset="0"/>
                <a:ea typeface="Cambria" panose="02040503050406030204" pitchFamily="18" charset="0"/>
              </a:rPr>
              <a:t> (2)</a:t>
            </a:r>
            <a:r>
              <a:rPr lang="sq-AL" sz="2800" b="1" dirty="0">
                <a:solidFill>
                  <a:srgbClr val="002060"/>
                </a:solidFill>
                <a:latin typeface="Cambria" panose="02040503050406030204" pitchFamily="18" charset="0"/>
                <a:ea typeface="Cambria" panose="02040503050406030204" pitchFamily="18" charset="0"/>
              </a:rPr>
              <a:t> </a:t>
            </a: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762000"/>
            <a:ext cx="9144000" cy="5715000"/>
          </a:xfrm>
        </p:spPr>
        <p:txBody>
          <a:bodyPr/>
          <a:lstStyle/>
          <a:p>
            <a:pPr lvl="0"/>
            <a:endParaRPr lang="en-US" sz="2000" dirty="0"/>
          </a:p>
          <a:p>
            <a:pPr lvl="0"/>
            <a:r>
              <a:rPr lang="sq-AL" sz="2000" dirty="0">
                <a:latin typeface="Cambria" panose="02040503050406030204" pitchFamily="18" charset="0"/>
                <a:ea typeface="Cambria" panose="02040503050406030204" pitchFamily="18" charset="0"/>
              </a:rPr>
              <a:t>Autoriteti kontraktues, respektivisht </a:t>
            </a:r>
            <a:r>
              <a:rPr lang="en-US" sz="2000" dirty="0">
                <a:latin typeface="Cambria" panose="02040503050406030204" pitchFamily="18" charset="0"/>
                <a:ea typeface="Cambria" panose="02040503050406030204" pitchFamily="18" charset="0"/>
              </a:rPr>
              <a:t>ZPP</a:t>
            </a:r>
            <a:r>
              <a:rPr lang="sq-AL" sz="2000" dirty="0">
                <a:latin typeface="Cambria" panose="02040503050406030204" pitchFamily="18" charset="0"/>
                <a:ea typeface="Cambria" panose="02040503050406030204" pitchFamily="18" charset="0"/>
              </a:rPr>
              <a:t>, me anë të një vendimi, mund: </a:t>
            </a:r>
          </a:p>
          <a:p>
            <a:pPr marL="0" lvl="0" indent="0">
              <a:buNone/>
            </a:pPr>
            <a:endParaRPr lang="en-US" sz="2000" b="1" dirty="0">
              <a:latin typeface="Cambria" panose="02040503050406030204" pitchFamily="18" charset="0"/>
              <a:ea typeface="Cambria" panose="02040503050406030204" pitchFamily="18" charset="0"/>
            </a:endParaRPr>
          </a:p>
          <a:p>
            <a:pPr marL="0" lvl="0" indent="0">
              <a:buNone/>
            </a:pPr>
            <a:r>
              <a:rPr lang="sq-AL" sz="2000" b="1" dirty="0">
                <a:latin typeface="Cambria" panose="02040503050406030204" pitchFamily="18" charset="0"/>
                <a:ea typeface="Cambria" panose="02040503050406030204" pitchFamily="18" charset="0"/>
              </a:rPr>
              <a:t>Të refuzojë kërkesën për shqyrtim</a:t>
            </a:r>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pPr marL="0" lvl="0" indent="0">
              <a:buNone/>
            </a:pPr>
            <a:endParaRPr lang="sq-AL" sz="2000" dirty="0">
              <a:latin typeface="Cambria" panose="02040503050406030204" pitchFamily="18" charset="0"/>
              <a:ea typeface="Cambria" panose="02040503050406030204" pitchFamily="18" charset="0"/>
            </a:endParaRPr>
          </a:p>
          <a:p>
            <a:pPr marL="457200" lvl="0" indent="-457200">
              <a:buAutoNum type="alphaLcPeriod"/>
            </a:pPr>
            <a:r>
              <a:rPr lang="sq-AL" sz="2000" dirty="0">
                <a:latin typeface="Cambria" panose="02040503050406030204" pitchFamily="18" charset="0"/>
                <a:ea typeface="Cambria" panose="02040503050406030204" pitchFamily="18" charset="0"/>
              </a:rPr>
              <a:t>Kurdo që refuzimi i kërkesës ndërlidhet me vendimin për dhënie ose shpërblim të një kontrate, </a:t>
            </a:r>
            <a:r>
              <a:rPr lang="sq-AL" sz="2000" b="1" dirty="0">
                <a:latin typeface="Cambria" panose="02040503050406030204" pitchFamily="18" charset="0"/>
                <a:ea typeface="Cambria" panose="02040503050406030204" pitchFamily="18" charset="0"/>
              </a:rPr>
              <a:t>Autoriteti Kontraktues, për nënshkrim të kontratës, duhet të pres se paku 10 ditë kalendarike </a:t>
            </a:r>
            <a:r>
              <a:rPr lang="sq-AL" sz="2000" dirty="0">
                <a:latin typeface="Cambria" panose="02040503050406030204" pitchFamily="18" charset="0"/>
                <a:ea typeface="Cambria" panose="02040503050406030204" pitchFamily="18" charset="0"/>
              </a:rPr>
              <a:t>me efekt nga dita pas datës në të cilën autoriteti kontraktues ka marr një vendim.</a:t>
            </a:r>
            <a:endParaRPr lang="en-US" sz="2000" dirty="0">
              <a:latin typeface="Cambria" panose="02040503050406030204" pitchFamily="18" charset="0"/>
              <a:ea typeface="Cambria" panose="02040503050406030204" pitchFamily="18" charset="0"/>
            </a:endParaRPr>
          </a:p>
          <a:p>
            <a:pPr marL="0" lvl="0" indent="0">
              <a:buNone/>
            </a:pPr>
            <a:endParaRPr lang="sq-AL" sz="2000" dirty="0">
              <a:latin typeface="Cambria" panose="02040503050406030204" pitchFamily="18" charset="0"/>
              <a:ea typeface="Cambria" panose="02040503050406030204" pitchFamily="18" charset="0"/>
            </a:endParaRPr>
          </a:p>
          <a:p>
            <a:pPr marL="457200" lvl="0" indent="-457200">
              <a:buAutoNum type="alphaLcPeriod"/>
            </a:pPr>
            <a:r>
              <a:rPr lang="sq-AL" sz="2000" dirty="0">
                <a:latin typeface="Cambria" panose="02040503050406030204" pitchFamily="18" charset="0"/>
                <a:ea typeface="Cambria" panose="02040503050406030204" pitchFamily="18" charset="0"/>
              </a:rPr>
              <a:t>Kurdo që refuzimi i kërkesës ndërlidhet me njoftimet për kontratë, dokumentet e tenderit, </a:t>
            </a:r>
            <a:r>
              <a:rPr lang="sq-AL" sz="2000" b="1" dirty="0">
                <a:latin typeface="Cambria" panose="02040503050406030204" pitchFamily="18" charset="0"/>
                <a:ea typeface="Cambria" panose="02040503050406030204" pitchFamily="18" charset="0"/>
              </a:rPr>
              <a:t>Autoriteti kontraktues vazhdon më tutje me aktivitetin e prokurimit duke vlerësuar dhe konsideruar arsyet e refuzimit dhe rrethanat në të cilat ndodhet aktiviteti i prokurimit</a:t>
            </a:r>
            <a:r>
              <a:rPr lang="sq-AL" sz="2000" dirty="0">
                <a:latin typeface="Cambria" panose="02040503050406030204" pitchFamily="18" charset="0"/>
                <a:ea typeface="Cambria" panose="02040503050406030204" pitchFamily="18" charset="0"/>
              </a:rPr>
              <a:t>.</a:t>
            </a:r>
          </a:p>
          <a:p>
            <a:pPr>
              <a:buNone/>
            </a:pPr>
            <a:endParaRPr lang="en-US" sz="2000" dirty="0">
              <a:latin typeface="Cambria" panose="02040503050406030204" pitchFamily="18" charset="0"/>
              <a:ea typeface="Cambria" panose="02040503050406030204" pitchFamily="18" charset="0"/>
            </a:endParaRPr>
          </a:p>
          <a:p>
            <a:pPr>
              <a:buFont typeface="Wingdings" pitchFamily="2" charset="2"/>
              <a:buChar char="§"/>
            </a:pPr>
            <a:endParaRPr lang="en-US" sz="20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19</a:t>
            </a:fld>
            <a:endParaRPr lang="en-US"/>
          </a:p>
        </p:txBody>
      </p:sp>
      <p:sp>
        <p:nvSpPr>
          <p:cNvPr id="6" name="Footer Placeholder 5"/>
          <p:cNvSpPr>
            <a:spLocks noGrp="1"/>
          </p:cNvSpPr>
          <p:nvPr>
            <p:ph type="ftr" sz="quarter" idx="11"/>
          </p:nvPr>
        </p:nvSpPr>
        <p:spPr>
          <a:xfrm>
            <a:off x="1066800" y="6477000"/>
            <a:ext cx="4953000" cy="244475"/>
          </a:xfrm>
        </p:spPr>
        <p:txBody>
          <a:bodyPr/>
          <a:lstStyle/>
          <a:p>
            <a:r>
              <a:rPr lang="en-US"/>
              <a:t>Departamenti per Trajnime </a:t>
            </a:r>
            <a:endParaRPr lang="en-US" dirty="0"/>
          </a:p>
        </p:txBody>
      </p:sp>
    </p:spTree>
    <p:extLst>
      <p:ext uri="{BB962C8B-B14F-4D97-AF65-F5344CB8AC3E}">
        <p14:creationId xmlns:p14="http://schemas.microsoft.com/office/powerpoint/2010/main" val="1792987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Përmbledhja e trajnimit</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457200" y="1295400"/>
            <a:ext cx="8229600" cy="4830763"/>
          </a:xfrm>
        </p:spPr>
        <p:txBody>
          <a:bodyPr/>
          <a:lstStyle/>
          <a:p>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Objektivat e këtij moduli janë që të eksplorojmë, shpjegojmë dhe kuptojmë:</a:t>
            </a:r>
          </a:p>
          <a:p>
            <a:endParaRPr lang="sq-AL" sz="2000" dirty="0">
              <a:latin typeface="Cambria" panose="02040503050406030204" pitchFamily="18" charset="0"/>
              <a:ea typeface="Cambria" panose="02040503050406030204" pitchFamily="18" charset="0"/>
            </a:endParaRPr>
          </a:p>
          <a:p>
            <a:pPr marL="457200" lvl="0" indent="-457200">
              <a:buFont typeface="+mj-lt"/>
              <a:buAutoNum type="arabicPeriod"/>
            </a:pPr>
            <a:r>
              <a:rPr lang="sq-AL" sz="2000" b="1" dirty="0">
                <a:latin typeface="Cambria" panose="02040503050406030204" pitchFamily="18" charset="0"/>
                <a:ea typeface="Cambria" panose="02040503050406030204" pitchFamily="18" charset="0"/>
              </a:rPr>
              <a:t>Mjetet juridike të pranishme </a:t>
            </a:r>
            <a:r>
              <a:rPr lang="sq-AL" sz="2000" dirty="0">
                <a:latin typeface="Cambria" panose="02040503050406030204" pitchFamily="18" charset="0"/>
                <a:ea typeface="Cambria" panose="02040503050406030204" pitchFamily="18" charset="0"/>
              </a:rPr>
              <a:t> për </a:t>
            </a:r>
            <a:r>
              <a:rPr lang="sq-AL" sz="2000" dirty="0" err="1">
                <a:latin typeface="Cambria" panose="02040503050406030204" pitchFamily="18" charset="0"/>
                <a:ea typeface="Cambria" panose="02040503050406030204" pitchFamily="18" charset="0"/>
              </a:rPr>
              <a:t>ankimim</a:t>
            </a:r>
            <a:r>
              <a:rPr lang="sq-AL" sz="2000" dirty="0">
                <a:latin typeface="Cambria" panose="02040503050406030204" pitchFamily="18" charset="0"/>
                <a:ea typeface="Cambria" panose="02040503050406030204" pitchFamily="18" charset="0"/>
              </a:rPr>
              <a:t> me ligjin e BE-së dhe me ligjin e Kosovës.</a:t>
            </a:r>
          </a:p>
          <a:p>
            <a:pPr marL="457200" lvl="0" indent="-457200">
              <a:buFont typeface="+mj-lt"/>
              <a:buAutoNum type="arabicPeriod"/>
            </a:pPr>
            <a:r>
              <a:rPr lang="sq-AL" sz="2000" b="1" dirty="0">
                <a:latin typeface="Cambria" panose="02040503050406030204" pitchFamily="18" charset="0"/>
                <a:ea typeface="Cambria" panose="02040503050406030204" pitchFamily="18" charset="0"/>
              </a:rPr>
              <a:t>E drejta për përdorimin e mjeteve  juridike  </a:t>
            </a:r>
            <a:r>
              <a:rPr lang="sq-AL" sz="2000" dirty="0">
                <a:latin typeface="Cambria" panose="02040503050406030204" pitchFamily="18" charset="0"/>
                <a:ea typeface="Cambria" panose="02040503050406030204" pitchFamily="18" charset="0"/>
              </a:rPr>
              <a:t>nga Operatoret Ekonomik në nivel të Autoriteteve Kontraktuese .</a:t>
            </a:r>
          </a:p>
          <a:p>
            <a:pPr marL="457200" lvl="0" indent="-457200">
              <a:buFont typeface="+mj-lt"/>
              <a:buAutoNum type="arabicPeriod"/>
            </a:pPr>
            <a:r>
              <a:rPr lang="sq-AL" sz="2000" dirty="0">
                <a:latin typeface="Cambria" panose="02040503050406030204" pitchFamily="18" charset="0"/>
                <a:ea typeface="Cambria" panose="02040503050406030204" pitchFamily="18" charset="0"/>
              </a:rPr>
              <a:t>Kujt mund ti </a:t>
            </a:r>
            <a:r>
              <a:rPr lang="sq-AL" sz="2000" b="1" dirty="0">
                <a:latin typeface="Cambria" panose="02040503050406030204" pitchFamily="18" charset="0"/>
                <a:ea typeface="Cambria" panose="02040503050406030204" pitchFamily="18" charset="0"/>
              </a:rPr>
              <a:t>mohohet mundësia për të paraqitur Ankesë</a:t>
            </a:r>
            <a:r>
              <a:rPr lang="sq-AL" sz="2000" dirty="0">
                <a:latin typeface="Cambria" panose="02040503050406030204" pitchFamily="18" charset="0"/>
                <a:ea typeface="Cambria" panose="02040503050406030204" pitchFamily="18" charset="0"/>
              </a:rPr>
              <a:t>. </a:t>
            </a:r>
          </a:p>
          <a:p>
            <a:pPr marL="457200" lvl="0" indent="-457200">
              <a:buFont typeface="+mj-lt"/>
              <a:buAutoNum type="arabicPeriod"/>
            </a:pPr>
            <a:r>
              <a:rPr lang="sq-AL" sz="2000" b="1" dirty="0">
                <a:latin typeface="Cambria" panose="02040503050406030204" pitchFamily="18" charset="0"/>
                <a:ea typeface="Cambria" panose="02040503050406030204" pitchFamily="18" charset="0"/>
              </a:rPr>
              <a:t>Afatet kohore </a:t>
            </a:r>
            <a:r>
              <a:rPr lang="sq-AL" sz="2000" dirty="0">
                <a:latin typeface="Cambria" panose="02040503050406030204" pitchFamily="18" charset="0"/>
                <a:ea typeface="Cambria" panose="02040503050406030204" pitchFamily="18" charset="0"/>
              </a:rPr>
              <a:t>për </a:t>
            </a:r>
            <a:r>
              <a:rPr lang="sq-AL" sz="2000" dirty="0" err="1">
                <a:latin typeface="Cambria" panose="02040503050406030204" pitchFamily="18" charset="0"/>
                <a:ea typeface="Cambria" panose="02040503050406030204" pitchFamily="18" charset="0"/>
              </a:rPr>
              <a:t>ankimim</a:t>
            </a:r>
            <a:r>
              <a:rPr lang="sq-AL" sz="2000" dirty="0">
                <a:latin typeface="Cambria" panose="02040503050406030204" pitchFamily="18" charset="0"/>
                <a:ea typeface="Cambria" panose="02040503050406030204" pitchFamily="18" charset="0"/>
              </a:rPr>
              <a:t>  në AK – OSHP </a:t>
            </a:r>
          </a:p>
          <a:p>
            <a:pPr marL="457200" lvl="0" indent="-457200">
              <a:buFont typeface="+mj-lt"/>
              <a:buAutoNum type="arabicPeriod"/>
            </a:pPr>
            <a:r>
              <a:rPr lang="sq-AL" sz="2000" b="1" dirty="0">
                <a:latin typeface="Cambria" panose="02040503050406030204" pitchFamily="18" charset="0"/>
                <a:ea typeface="Cambria" panose="02040503050406030204" pitchFamily="18" charset="0"/>
              </a:rPr>
              <a:t>Kerkesa për rishqyrtim </a:t>
            </a:r>
            <a:r>
              <a:rPr lang="sq-AL" sz="2000" dirty="0">
                <a:latin typeface="Cambria" panose="02040503050406030204" pitchFamily="18" charset="0"/>
                <a:ea typeface="Cambria" panose="02040503050406030204" pitchFamily="18" charset="0"/>
              </a:rPr>
              <a:t>- Neni 108A </a:t>
            </a:r>
          </a:p>
          <a:p>
            <a:pPr marL="457200" lvl="0" indent="-457200">
              <a:buFont typeface="+mj-lt"/>
              <a:buAutoNum type="arabicPeriod"/>
            </a:pPr>
            <a:r>
              <a:rPr lang="sq-AL" sz="2000" b="1" dirty="0">
                <a:latin typeface="Cambria" panose="02040503050406030204" pitchFamily="18" charset="0"/>
                <a:ea typeface="Cambria" panose="02040503050406030204" pitchFamily="18" charset="0"/>
              </a:rPr>
              <a:t>Shqyrtimi i Ankesave dhe funksionimi i OSHP </a:t>
            </a:r>
          </a:p>
          <a:p>
            <a:pPr marL="0" lvl="0" indent="0">
              <a:buNone/>
            </a:pPr>
            <a:endParaRPr lang="en-US" sz="20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2</a:t>
            </a:fld>
            <a:endParaRPr lang="en-US"/>
          </a:p>
        </p:txBody>
      </p:sp>
      <p:sp>
        <p:nvSpPr>
          <p:cNvPr id="6" name="Footer Placeholder 5"/>
          <p:cNvSpPr>
            <a:spLocks noGrp="1"/>
          </p:cNvSpPr>
          <p:nvPr>
            <p:ph type="ftr" sz="quarter" idx="11"/>
          </p:nvPr>
        </p:nvSpPr>
        <p:spPr>
          <a:xfrm>
            <a:off x="1143000" y="6356350"/>
            <a:ext cx="4876800" cy="365125"/>
          </a:xfrm>
        </p:spPr>
        <p:txBody>
          <a:bodyPr/>
          <a:lstStyle/>
          <a:p>
            <a:r>
              <a:rPr lang="en-US"/>
              <a:t>Departamenti per Trajnime </a:t>
            </a:r>
            <a:endParaRPr lang="en-US" dirty="0"/>
          </a:p>
        </p:txBody>
      </p:sp>
    </p:spTree>
    <p:extLst>
      <p:ext uri="{BB962C8B-B14F-4D97-AF65-F5344CB8AC3E}">
        <p14:creationId xmlns:p14="http://schemas.microsoft.com/office/powerpoint/2010/main" val="259863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2325"/>
          </a:xfrm>
        </p:spPr>
        <p:txBody>
          <a:bodyPr/>
          <a:lstStyle/>
          <a:p>
            <a:r>
              <a:rPr lang="sq-AL" sz="2800" b="1" dirty="0">
                <a:solidFill>
                  <a:srgbClr val="002060"/>
                </a:solidFill>
                <a:latin typeface="Cambria" panose="02040503050406030204" pitchFamily="18" charset="0"/>
                <a:ea typeface="Cambria" panose="02040503050406030204" pitchFamily="18" charset="0"/>
              </a:rPr>
              <a:t>Vendimet e AK – për shqyrtim te kërkesave</a:t>
            </a:r>
            <a:r>
              <a:rPr lang="en-US" sz="2800" b="1" dirty="0">
                <a:solidFill>
                  <a:srgbClr val="002060"/>
                </a:solidFill>
                <a:latin typeface="Cambria" panose="02040503050406030204" pitchFamily="18" charset="0"/>
                <a:ea typeface="Cambria" panose="02040503050406030204" pitchFamily="18" charset="0"/>
              </a:rPr>
              <a:t> (3)</a:t>
            </a:r>
            <a:r>
              <a:rPr lang="sq-AL" sz="2800" b="1" dirty="0">
                <a:solidFill>
                  <a:srgbClr val="002060"/>
                </a:solidFill>
                <a:latin typeface="Cambria" panose="02040503050406030204" pitchFamily="18" charset="0"/>
                <a:ea typeface="Cambria" panose="02040503050406030204" pitchFamily="18" charset="0"/>
              </a:rPr>
              <a:t> </a:t>
            </a: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762000"/>
            <a:ext cx="9144000" cy="5715000"/>
          </a:xfrm>
        </p:spPr>
        <p:txBody>
          <a:bodyPr/>
          <a:lstStyle/>
          <a:p>
            <a:pPr lvl="0"/>
            <a:r>
              <a:rPr lang="sq-AL" sz="2000" dirty="0">
                <a:latin typeface="Cambria" panose="02040503050406030204" pitchFamily="18" charset="0"/>
                <a:ea typeface="Cambria" panose="02040503050406030204" pitchFamily="18" charset="0"/>
              </a:rPr>
              <a:t>Autoriteti kontraktues, respektivisht </a:t>
            </a:r>
            <a:r>
              <a:rPr lang="en-US" sz="2000" dirty="0">
                <a:latin typeface="Cambria" panose="02040503050406030204" pitchFamily="18" charset="0"/>
                <a:ea typeface="Cambria" panose="02040503050406030204" pitchFamily="18" charset="0"/>
              </a:rPr>
              <a:t>ZPP</a:t>
            </a:r>
            <a:r>
              <a:rPr lang="sq-AL" sz="2000" dirty="0">
                <a:latin typeface="Cambria" panose="02040503050406030204" pitchFamily="18" charset="0"/>
                <a:ea typeface="Cambria" panose="02040503050406030204" pitchFamily="18" charset="0"/>
              </a:rPr>
              <a:t>, me anë të një vendimi, mund: </a:t>
            </a:r>
            <a:endParaRPr lang="en-US" sz="2000" b="1" dirty="0">
              <a:latin typeface="Cambria" panose="02040503050406030204" pitchFamily="18" charset="0"/>
              <a:ea typeface="Cambria" panose="02040503050406030204" pitchFamily="18" charset="0"/>
            </a:endParaRPr>
          </a:p>
          <a:p>
            <a:pPr marL="0" indent="0">
              <a:buNone/>
            </a:pPr>
            <a:r>
              <a:rPr lang="sq-AL" sz="1600" b="1" dirty="0">
                <a:latin typeface="Cambria" panose="02040503050406030204" pitchFamily="18" charset="0"/>
                <a:ea typeface="Cambria" panose="02040503050406030204" pitchFamily="18" charset="0"/>
              </a:rPr>
              <a:t>Të miratojë një kërkesë për rishqyrtim si të bazuar kurdo që kërkesa ndërlidhet me vendimin e AK për dhënie të kontratës</a:t>
            </a:r>
            <a:r>
              <a:rPr lang="en-US" sz="1600" b="1" dirty="0">
                <a:latin typeface="Cambria" panose="02040503050406030204" pitchFamily="18" charset="0"/>
                <a:ea typeface="Cambria" panose="02040503050406030204" pitchFamily="18" charset="0"/>
              </a:rPr>
              <a:t>; </a:t>
            </a:r>
            <a:r>
              <a:rPr lang="en-US" sz="1600" b="1" dirty="0" err="1">
                <a:latin typeface="Cambria" panose="02040503050406030204" pitchFamily="18" charset="0"/>
                <a:ea typeface="Cambria" panose="02040503050406030204" pitchFamily="18" charset="0"/>
              </a:rPr>
              <a:t>ose</a:t>
            </a:r>
            <a:endParaRPr lang="en-US" sz="1600" b="1" dirty="0">
              <a:latin typeface="Cambria" panose="02040503050406030204" pitchFamily="18" charset="0"/>
              <a:ea typeface="Cambria" panose="02040503050406030204" pitchFamily="18" charset="0"/>
            </a:endParaRPr>
          </a:p>
          <a:p>
            <a:pPr marL="0" indent="0">
              <a:buNone/>
            </a:pPr>
            <a:r>
              <a:rPr lang="sq-AL" sz="1600" b="1" dirty="0">
                <a:latin typeface="Cambria" panose="02040503050406030204" pitchFamily="18" charset="0"/>
                <a:ea typeface="Cambria" panose="02040503050406030204" pitchFamily="18" charset="0"/>
              </a:rPr>
              <a:t>Të miratojë një kërkesë për rishqyrtim si të bazuar plotësisht ose pjesërisht kurdo që kërkesa ndërlidhet me njoftimet për kontratë, dokumentet e tenderit</a:t>
            </a:r>
            <a:endParaRPr lang="en-US" sz="1600" b="1" dirty="0">
              <a:latin typeface="Cambria" panose="02040503050406030204" pitchFamily="18" charset="0"/>
              <a:ea typeface="Cambria" panose="02040503050406030204" pitchFamily="18" charset="0"/>
            </a:endParaRPr>
          </a:p>
          <a:p>
            <a:pPr marL="0" indent="0">
              <a:buNone/>
            </a:pPr>
            <a:endParaRPr lang="en-US" sz="1600" b="1" dirty="0">
              <a:latin typeface="Cambria" panose="02040503050406030204" pitchFamily="18" charset="0"/>
              <a:ea typeface="Cambria" panose="02040503050406030204" pitchFamily="18" charset="0"/>
            </a:endParaRPr>
          </a:p>
          <a:p>
            <a:pPr marL="457200" indent="-457200">
              <a:buAutoNum type="alphaLcPeriod"/>
            </a:pPr>
            <a:r>
              <a:rPr lang="sq-AL" sz="2000" b="1" dirty="0">
                <a:latin typeface="Cambria" panose="02040503050406030204" pitchFamily="18" charset="0"/>
                <a:ea typeface="Cambria" panose="02040503050406030204" pitchFamily="18" charset="0"/>
              </a:rPr>
              <a:t>Kurdo që miratimi i kërkesës ndërlidhet me vendimin e AK për dhënie të kontratës</a:t>
            </a:r>
            <a:r>
              <a:rPr lang="sq-AL" sz="2000" dirty="0">
                <a:latin typeface="Cambria" panose="02040503050406030204" pitchFamily="18" charset="0"/>
                <a:ea typeface="Cambria" panose="02040503050406030204" pitchFamily="18" charset="0"/>
              </a:rPr>
              <a:t>, pezullimi i tillë </a:t>
            </a:r>
            <a:r>
              <a:rPr lang="en-US" sz="2000" dirty="0" err="1">
                <a:latin typeface="Cambria" panose="02040503050406030204" pitchFamily="18" charset="0"/>
                <a:ea typeface="Cambria" panose="02040503050406030204" pitchFamily="18" charset="0"/>
              </a:rPr>
              <a:t>nuk</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do të përfundojë para skadimit të një periudhe prej të paktën 10 ditë kalendarike nga data e publikimit të vendimit të AK.</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Pas vendimit për miratim të kërkesës, </a:t>
            </a:r>
            <a:r>
              <a:rPr lang="sq-AL" sz="2000" b="1" dirty="0">
                <a:latin typeface="Cambria" panose="02040503050406030204" pitchFamily="18" charset="0"/>
                <a:ea typeface="Cambria" panose="02040503050406030204" pitchFamily="18" charset="0"/>
              </a:rPr>
              <a:t>AK do të përdorë formularin B58 për publikim të anulimit të vendimit paraprak</a:t>
            </a:r>
            <a:r>
              <a:rPr lang="sq-AL" sz="2000" dirty="0">
                <a:latin typeface="Cambria" panose="02040503050406030204" pitchFamily="18" charset="0"/>
                <a:ea typeface="Cambria" panose="02040503050406030204" pitchFamily="18" charset="0"/>
              </a:rPr>
              <a:t> dhe vendimin për dhënie/shpërblim të kontratës ta kthej </a:t>
            </a:r>
            <a:r>
              <a:rPr lang="sq-AL" sz="2000" b="1" dirty="0">
                <a:latin typeface="Cambria" panose="02040503050406030204" pitchFamily="18" charset="0"/>
                <a:ea typeface="Cambria" panose="02040503050406030204" pitchFamily="18" charset="0"/>
              </a:rPr>
              <a:t>në ri-vlerësim. </a:t>
            </a:r>
            <a:endParaRPr lang="en-US" sz="2000" b="1" dirty="0">
              <a:latin typeface="Cambria" panose="02040503050406030204" pitchFamily="18" charset="0"/>
              <a:ea typeface="Cambria" panose="02040503050406030204" pitchFamily="18" charset="0"/>
            </a:endParaRPr>
          </a:p>
          <a:p>
            <a:pPr marL="0" indent="0">
              <a:buNone/>
            </a:pPr>
            <a:endParaRPr lang="en-US" sz="2000" b="1" dirty="0">
              <a:latin typeface="Cambria" panose="02040503050406030204" pitchFamily="18" charset="0"/>
              <a:ea typeface="Cambria" panose="02040503050406030204" pitchFamily="18" charset="0"/>
            </a:endParaRPr>
          </a:p>
          <a:p>
            <a:pPr marL="457200" indent="-457200">
              <a:buAutoNum type="alphaLcPeriod"/>
            </a:pPr>
            <a:r>
              <a:rPr lang="sq-AL" sz="2000" b="1" dirty="0">
                <a:latin typeface="Cambria" panose="02040503050406030204" pitchFamily="18" charset="0"/>
                <a:ea typeface="Cambria" panose="02040503050406030204" pitchFamily="18" charset="0"/>
              </a:rPr>
              <a:t>Kurdo që miratimi i kërkesës ndërlidhet me njoftimet për kontratë, dokumentet e tenderit</a:t>
            </a: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AK </a:t>
            </a:r>
            <a:r>
              <a:rPr lang="sq-AL" sz="2000" dirty="0">
                <a:latin typeface="Cambria" panose="02040503050406030204" pitchFamily="18" charset="0"/>
                <a:ea typeface="Cambria" panose="02040503050406030204" pitchFamily="18" charset="0"/>
              </a:rPr>
              <a:t>do të bëjë </a:t>
            </a:r>
            <a:r>
              <a:rPr lang="sq-AL" sz="2000" b="1" dirty="0">
                <a:latin typeface="Cambria" panose="02040503050406030204" pitchFamily="18" charset="0"/>
                <a:ea typeface="Cambria" panose="02040503050406030204" pitchFamily="18" charset="0"/>
              </a:rPr>
              <a:t>publikimin e Njoftimit për korrigjim të gabimeve</a:t>
            </a:r>
            <a:r>
              <a:rPr lang="sq-AL" sz="2000" dirty="0">
                <a:latin typeface="Cambria" panose="02040503050406030204" pitchFamily="18" charset="0"/>
                <a:ea typeface="Cambria" panose="02040503050406030204" pitchFamily="18" charset="0"/>
              </a:rPr>
              <a:t>, duke përdorur formularin B54 dhe do të </a:t>
            </a:r>
            <a:r>
              <a:rPr lang="sq-AL" sz="2000" b="1" dirty="0">
                <a:latin typeface="Cambria" panose="02040503050406030204" pitchFamily="18" charset="0"/>
                <a:ea typeface="Cambria" panose="02040503050406030204" pitchFamily="18" charset="0"/>
              </a:rPr>
              <a:t>zgjas afatin e dorëzimit të tenderëve në përputhje me nenin 53 të LPP-se.</a:t>
            </a:r>
          </a:p>
          <a:p>
            <a:pPr marL="0" indent="0">
              <a:buNone/>
            </a:pPr>
            <a:endParaRPr lang="sq-AL" sz="2000" dirty="0"/>
          </a:p>
          <a:p>
            <a:pPr>
              <a:buNone/>
            </a:pPr>
            <a:endParaRPr lang="en-US" sz="2000" dirty="0">
              <a:latin typeface="Cambria" panose="02040503050406030204" pitchFamily="18" charset="0"/>
              <a:ea typeface="Cambria" panose="02040503050406030204" pitchFamily="18" charset="0"/>
            </a:endParaRPr>
          </a:p>
          <a:p>
            <a:pPr>
              <a:buFont typeface="Wingdings" pitchFamily="2" charset="2"/>
              <a:buChar char="§"/>
            </a:pPr>
            <a:endParaRPr lang="en-US" sz="20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20</a:t>
            </a:fld>
            <a:endParaRPr lang="en-US"/>
          </a:p>
        </p:txBody>
      </p:sp>
      <p:sp>
        <p:nvSpPr>
          <p:cNvPr id="6" name="Footer Placeholder 5"/>
          <p:cNvSpPr>
            <a:spLocks noGrp="1"/>
          </p:cNvSpPr>
          <p:nvPr>
            <p:ph type="ftr" sz="quarter" idx="11"/>
          </p:nvPr>
        </p:nvSpPr>
        <p:spPr>
          <a:xfrm>
            <a:off x="1066800" y="6477000"/>
            <a:ext cx="4953000" cy="244475"/>
          </a:xfrm>
        </p:spPr>
        <p:txBody>
          <a:bodyPr/>
          <a:lstStyle/>
          <a:p>
            <a:r>
              <a:rPr lang="en-US"/>
              <a:t>Departamenti per Trajnime </a:t>
            </a:r>
            <a:endParaRPr lang="en-US" dirty="0"/>
          </a:p>
        </p:txBody>
      </p:sp>
    </p:spTree>
    <p:extLst>
      <p:ext uri="{BB962C8B-B14F-4D97-AF65-F5344CB8AC3E}">
        <p14:creationId xmlns:p14="http://schemas.microsoft.com/office/powerpoint/2010/main" val="630389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17" y="0"/>
            <a:ext cx="9131181" cy="990600"/>
          </a:xfrm>
        </p:spPr>
        <p:txBody>
          <a:bodyPr/>
          <a:lstStyle/>
          <a:p>
            <a:r>
              <a:rPr lang="sq-AL" sz="2800" b="1" dirty="0">
                <a:solidFill>
                  <a:srgbClr val="002060"/>
                </a:solidFill>
                <a:latin typeface="Cambria" panose="02040503050406030204" pitchFamily="18" charset="0"/>
                <a:ea typeface="Cambria" panose="02040503050406030204" pitchFamily="18" charset="0"/>
              </a:rPr>
              <a:t/>
            </a:r>
            <a:br>
              <a:rPr lang="sq-AL" sz="2800" b="1" dirty="0">
                <a:solidFill>
                  <a:srgbClr val="002060"/>
                </a:solidFill>
                <a:latin typeface="Cambria" panose="02040503050406030204" pitchFamily="18" charset="0"/>
                <a:ea typeface="Cambria" panose="02040503050406030204" pitchFamily="18" charset="0"/>
              </a:rPr>
            </a:br>
            <a:r>
              <a:rPr lang="sq-AL" sz="2800" b="1" dirty="0">
                <a:solidFill>
                  <a:srgbClr val="002060"/>
                </a:solidFill>
                <a:latin typeface="Cambria" panose="02040503050406030204" pitchFamily="18" charset="0"/>
                <a:ea typeface="Cambria" panose="02040503050406030204" pitchFamily="18" charset="0"/>
              </a:rPr>
              <a:t>Vendimet e AK – për shqyrtim te kërkesave</a:t>
            </a:r>
            <a:r>
              <a:rPr lang="en-US" sz="2800" b="1" dirty="0">
                <a:solidFill>
                  <a:srgbClr val="002060"/>
                </a:solidFill>
                <a:latin typeface="Cambria" panose="02040503050406030204" pitchFamily="18" charset="0"/>
                <a:ea typeface="Cambria" panose="02040503050406030204" pitchFamily="18" charset="0"/>
              </a:rPr>
              <a:t> (4)</a:t>
            </a:r>
            <a:r>
              <a:rPr lang="sq-AL" sz="2800" b="1" dirty="0">
                <a:solidFill>
                  <a:srgbClr val="002060"/>
                </a:solidFill>
                <a:latin typeface="Cambria" panose="02040503050406030204" pitchFamily="18" charset="0"/>
                <a:ea typeface="Cambria" panose="02040503050406030204" pitchFamily="18" charset="0"/>
              </a:rPr>
              <a:t> </a:t>
            </a:r>
            <a:endParaRPr lang="sq-AL" sz="2800" dirty="0"/>
          </a:p>
        </p:txBody>
      </p:sp>
      <p:sp>
        <p:nvSpPr>
          <p:cNvPr id="3" name="Content Placeholder 2"/>
          <p:cNvSpPr>
            <a:spLocks noGrp="1"/>
          </p:cNvSpPr>
          <p:nvPr>
            <p:ph idx="1"/>
          </p:nvPr>
        </p:nvSpPr>
        <p:spPr>
          <a:xfrm>
            <a:off x="12818" y="1295400"/>
            <a:ext cx="9131181" cy="4843893"/>
          </a:xfrm>
        </p:spPr>
        <p:txBody>
          <a:bodyPr/>
          <a:lstStyle/>
          <a:p>
            <a:pPr lvl="0"/>
            <a:endParaRPr lang="sq-AL" sz="2000" dirty="0"/>
          </a:p>
          <a:p>
            <a:endParaRPr lang="sq-AL" sz="2000" dirty="0"/>
          </a:p>
        </p:txBody>
      </p:sp>
      <p:sp>
        <p:nvSpPr>
          <p:cNvPr id="4" name="Footer Placeholder 3"/>
          <p:cNvSpPr>
            <a:spLocks noGrp="1"/>
          </p:cNvSpPr>
          <p:nvPr>
            <p:ph type="ftr" sz="quarter" idx="11"/>
          </p:nvPr>
        </p:nvSpPr>
        <p:spPr>
          <a:xfrm>
            <a:off x="1676400" y="6356350"/>
            <a:ext cx="4343400" cy="365125"/>
          </a:xfrm>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21</a:t>
            </a:fld>
            <a:endParaRPr lang="en-US"/>
          </a:p>
        </p:txBody>
      </p:sp>
      <p:sp>
        <p:nvSpPr>
          <p:cNvPr id="6" name="Rectangle 5"/>
          <p:cNvSpPr/>
          <p:nvPr/>
        </p:nvSpPr>
        <p:spPr>
          <a:xfrm>
            <a:off x="0" y="1028343"/>
            <a:ext cx="9143998" cy="3970318"/>
          </a:xfrm>
          <a:prstGeom prst="rect">
            <a:avLst/>
          </a:prstGeom>
        </p:spPr>
        <p:txBody>
          <a:bodyPr wrap="square">
            <a:spAutoFit/>
          </a:bodyPr>
          <a:lstStyle/>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sq-AL" dirty="0"/>
              <a:t>Në rastet kur </a:t>
            </a:r>
            <a:r>
              <a:rPr lang="en-US" dirty="0"/>
              <a:t>PP </a:t>
            </a:r>
            <a:r>
              <a:rPr lang="sq-AL" b="1" dirty="0"/>
              <a:t>nuk nxjerrë vendim </a:t>
            </a:r>
            <a:r>
              <a:rPr lang="sq-AL" dirty="0"/>
              <a:t>në lidhje me kërkesën për shqyrtim dhe </a:t>
            </a:r>
            <a:r>
              <a:rPr lang="sq-AL" b="1" dirty="0"/>
              <a:t>nuk njofton operatorin ekonomik për afat shtesë</a:t>
            </a:r>
            <a:r>
              <a:rPr lang="sq-AL" dirty="0"/>
              <a:t>, Operatori Ekonomik ka të drejte që të parashtroj </a:t>
            </a:r>
            <a:r>
              <a:rPr lang="sq-AL" b="1" dirty="0"/>
              <a:t>një ankese pranë Organit Shqyrtues të Prokurimit pas skadimit të afatit prej 3 (tre) dite pune nga data e dorëzimit të kërkesës për rishqyrtim</a:t>
            </a:r>
            <a:r>
              <a:rPr lang="sq-AL" dirty="0"/>
              <a:t>. </a:t>
            </a:r>
          </a:p>
          <a:p>
            <a:pPr marL="285750" indent="-285750">
              <a:buFont typeface="Wingdings" panose="05000000000000000000" pitchFamily="2" charset="2"/>
              <a:buChar char="§"/>
            </a:pPr>
            <a:endParaRPr lang="sq-AL" dirty="0"/>
          </a:p>
          <a:p>
            <a:pPr marL="285750" indent="-285750">
              <a:buFont typeface="Wingdings" panose="05000000000000000000" pitchFamily="2" charset="2"/>
              <a:buChar char="§"/>
            </a:pPr>
            <a:r>
              <a:rPr lang="sq-AL" b="1" dirty="0"/>
              <a:t>Në kalkulim të afateve kohore data e dorëzimit të kërkesës për rishqyrtim është dita (0). </a:t>
            </a:r>
            <a:endParaRPr lang="en-US" b="1" dirty="0"/>
          </a:p>
          <a:p>
            <a:pPr marL="285750" indent="-285750">
              <a:buFont typeface="Wingdings" panose="05000000000000000000" pitchFamily="2" charset="2"/>
              <a:buChar char="§"/>
            </a:pPr>
            <a:endParaRPr lang="en-US" b="1" dirty="0"/>
          </a:p>
          <a:p>
            <a:pPr marL="285750" indent="-285750">
              <a:buFont typeface="Wingdings" panose="05000000000000000000" pitchFamily="2" charset="2"/>
              <a:buChar char="§"/>
            </a:pPr>
            <a:r>
              <a:rPr lang="sq-AL" dirty="0"/>
              <a:t>Kundër çdo vendimi të Autoritetit Kontraktues, ankuesi ose ndonjë palë e interesuar, nëse ka, </a:t>
            </a:r>
            <a:r>
              <a:rPr lang="sq-AL" b="1" dirty="0"/>
              <a:t>mund të paraqesë, në çdo rast, një ankesë pranë OSHP-së në pajtim me nenin 109 të LPP-se.</a:t>
            </a:r>
            <a:endParaRPr lang="sq-AL" b="1" dirty="0">
              <a:latin typeface="Cambria" panose="02040503050406030204" pitchFamily="18" charset="0"/>
              <a:ea typeface="Cambria" panose="02040503050406030204" pitchFamily="18" charset="0"/>
            </a:endParaRPr>
          </a:p>
          <a:p>
            <a:endParaRPr lang="sq-AL" dirty="0"/>
          </a:p>
        </p:txBody>
      </p:sp>
    </p:spTree>
    <p:extLst>
      <p:ext uri="{BB962C8B-B14F-4D97-AF65-F5344CB8AC3E}">
        <p14:creationId xmlns:p14="http://schemas.microsoft.com/office/powerpoint/2010/main" val="468501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sq-AL" sz="2800" b="1" dirty="0">
                <a:solidFill>
                  <a:srgbClr val="002060"/>
                </a:solidFill>
                <a:latin typeface="Cambria" panose="02040503050406030204" pitchFamily="18" charset="0"/>
                <a:ea typeface="Cambria" panose="02040503050406030204" pitchFamily="18" charset="0"/>
              </a:rPr>
              <a:t>Vendimet e AK – për shqyrtim te kërkesave</a:t>
            </a:r>
            <a:r>
              <a:rPr lang="en-US" sz="2800" b="1" dirty="0">
                <a:solidFill>
                  <a:srgbClr val="002060"/>
                </a:solidFill>
                <a:latin typeface="Cambria" panose="02040503050406030204" pitchFamily="18" charset="0"/>
                <a:ea typeface="Cambria" panose="02040503050406030204" pitchFamily="18" charset="0"/>
              </a:rPr>
              <a:t> (5)</a:t>
            </a:r>
            <a:br>
              <a:rPr lang="en-US" sz="2800" b="1" dirty="0">
                <a:solidFill>
                  <a:srgbClr val="002060"/>
                </a:solidFill>
                <a:latin typeface="Cambria" panose="02040503050406030204" pitchFamily="18" charset="0"/>
                <a:ea typeface="Cambria" panose="02040503050406030204" pitchFamily="18" charset="0"/>
              </a:rPr>
            </a:br>
            <a:endParaRPr lang="sq-AL" sz="2800" dirty="0"/>
          </a:p>
        </p:txBody>
      </p:sp>
      <p:sp>
        <p:nvSpPr>
          <p:cNvPr id="3" name="Content Placeholder 2"/>
          <p:cNvSpPr>
            <a:spLocks noGrp="1"/>
          </p:cNvSpPr>
          <p:nvPr>
            <p:ph idx="1"/>
          </p:nvPr>
        </p:nvSpPr>
        <p:spPr>
          <a:xfrm>
            <a:off x="0" y="1600200"/>
            <a:ext cx="9144000" cy="4525963"/>
          </a:xfrm>
        </p:spPr>
        <p:txBody>
          <a:bodyPr/>
          <a:lstStyle/>
          <a:p>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Në rastet kur një </a:t>
            </a:r>
            <a:r>
              <a:rPr lang="en-US" sz="2000" dirty="0">
                <a:latin typeface="Cambria" panose="02040503050406030204" pitchFamily="18" charset="0"/>
                <a:ea typeface="Cambria" panose="02040503050406030204" pitchFamily="18" charset="0"/>
              </a:rPr>
              <a:t>ZPP</a:t>
            </a:r>
            <a:r>
              <a:rPr lang="sq-AL" sz="2000"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nuk lëshon një vendim ne lidhje me kërkesën për shqyrtim,</a:t>
            </a:r>
            <a:r>
              <a:rPr lang="sq-AL" sz="2000" dirty="0">
                <a:latin typeface="Cambria" panose="02040503050406030204" pitchFamily="18" charset="0"/>
                <a:ea typeface="Cambria" panose="02040503050406030204" pitchFamily="18" charset="0"/>
              </a:rPr>
              <a:t> </a:t>
            </a:r>
            <a:r>
              <a:rPr lang="sq-AL" sz="2000" b="1" u="sng" dirty="0">
                <a:latin typeface="Cambria" panose="02040503050406030204" pitchFamily="18" charset="0"/>
                <a:ea typeface="Cambria" panose="02040503050406030204" pitchFamily="18" charset="0"/>
              </a:rPr>
              <a:t>O</a:t>
            </a:r>
            <a:r>
              <a:rPr lang="en-US" sz="2000" b="1" u="sng" dirty="0">
                <a:latin typeface="Cambria" panose="02040503050406030204" pitchFamily="18" charset="0"/>
                <a:ea typeface="Cambria" panose="02040503050406030204" pitchFamily="18" charset="0"/>
              </a:rPr>
              <a:t>E </a:t>
            </a:r>
            <a:r>
              <a:rPr lang="sq-AL" sz="2000" b="1" u="sng" dirty="0">
                <a:latin typeface="Cambria" panose="02040503050406030204" pitchFamily="18" charset="0"/>
                <a:ea typeface="Cambria" panose="02040503050406030204" pitchFamily="18" charset="0"/>
              </a:rPr>
              <a:t>ka te drejte qe te parashtroj një ankese pranë O</a:t>
            </a:r>
            <a:r>
              <a:rPr lang="en-US" sz="2000" b="1" u="sng" dirty="0">
                <a:latin typeface="Cambria" panose="02040503050406030204" pitchFamily="18" charset="0"/>
                <a:ea typeface="Cambria" panose="02040503050406030204" pitchFamily="18" charset="0"/>
              </a:rPr>
              <a:t>SHP.</a:t>
            </a:r>
            <a:r>
              <a:rPr lang="sq-AL" sz="2000" b="1" u="sng" dirty="0">
                <a:latin typeface="Cambria" panose="02040503050406030204" pitchFamily="18" charset="0"/>
                <a:ea typeface="Cambria" panose="02040503050406030204" pitchFamily="18" charset="0"/>
              </a:rPr>
              <a:t> </a:t>
            </a:r>
            <a:endParaRPr lang="en-US" sz="2000" b="1" u="sng" dirty="0">
              <a:latin typeface="Cambria" panose="02040503050406030204" pitchFamily="18" charset="0"/>
              <a:ea typeface="Cambria" panose="02040503050406030204" pitchFamily="18" charset="0"/>
            </a:endParaRPr>
          </a:p>
          <a:p>
            <a:pPr>
              <a:buNone/>
            </a:pPr>
            <a:endParaRPr lang="en-US" sz="2000" b="1" u="sng"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Me kërkesën e Organit Shqyrtues te Prokurimit,  Komisioni </a:t>
            </a:r>
            <a:r>
              <a:rPr lang="sq-AL" sz="2000" dirty="0" err="1">
                <a:latin typeface="Cambria" panose="02040503050406030204" pitchFamily="18" charset="0"/>
                <a:ea typeface="Cambria" panose="02040503050406030204" pitchFamily="18" charset="0"/>
              </a:rPr>
              <a:t>Rregullativ</a:t>
            </a:r>
            <a:r>
              <a:rPr lang="sq-AL" sz="2000" dirty="0">
                <a:latin typeface="Cambria" panose="02040503050406030204" pitchFamily="18" charset="0"/>
                <a:ea typeface="Cambria" panose="02040503050406030204" pitchFamily="18" charset="0"/>
              </a:rPr>
              <a:t> i Prokurimit Publik do te vazhdoj me </a:t>
            </a:r>
            <a:r>
              <a:rPr lang="sq-AL" sz="2000" b="1" dirty="0">
                <a:latin typeface="Cambria" panose="02040503050406030204" pitchFamily="18" charset="0"/>
                <a:ea typeface="Cambria" panose="02040503050406030204" pitchFamily="18" charset="0"/>
              </a:rPr>
              <a:t>anulimin e çdo certifikatë te prokurimit</a:t>
            </a:r>
            <a:r>
              <a:rPr lang="sq-AL" sz="2000" dirty="0">
                <a:latin typeface="Cambria" panose="02040503050406030204" pitchFamily="18" charset="0"/>
                <a:ea typeface="Cambria" panose="02040503050406030204" pitchFamily="18" charset="0"/>
              </a:rPr>
              <a:t>, lëshuar nga KRPP-ja ose IKAP-i</a:t>
            </a:r>
            <a:endParaRPr lang="en-US" sz="2000" dirty="0">
              <a:latin typeface="Cambria" panose="02040503050406030204" pitchFamily="18" charset="0"/>
              <a:ea typeface="Cambria" panose="02040503050406030204" pitchFamily="18" charset="0"/>
            </a:endParaRPr>
          </a:p>
          <a:p>
            <a:endParaRPr lang="sq-AL" sz="1800" dirty="0"/>
          </a:p>
          <a:p>
            <a:endParaRPr lang="sq-AL" sz="1800" dirty="0"/>
          </a:p>
          <a:p>
            <a:endParaRPr lang="sq-AL" sz="1800" dirty="0"/>
          </a:p>
        </p:txBody>
      </p:sp>
      <p:sp>
        <p:nvSpPr>
          <p:cNvPr id="4" name="Footer Placeholder 3"/>
          <p:cNvSpPr>
            <a:spLocks noGrp="1"/>
          </p:cNvSpPr>
          <p:nvPr>
            <p:ph type="ftr" sz="quarter" idx="11"/>
          </p:nvPr>
        </p:nvSpPr>
        <p:spPr>
          <a:xfrm>
            <a:off x="1828800" y="6356350"/>
            <a:ext cx="4191000" cy="365125"/>
          </a:xfrm>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22</a:t>
            </a:fld>
            <a:endParaRPr lang="en-US"/>
          </a:p>
        </p:txBody>
      </p:sp>
    </p:spTree>
    <p:extLst>
      <p:ext uri="{BB962C8B-B14F-4D97-AF65-F5344CB8AC3E}">
        <p14:creationId xmlns:p14="http://schemas.microsoft.com/office/powerpoint/2010/main" val="2964466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sq-AL" sz="2800" b="1" dirty="0"/>
              <a:t>Ushtrim </a:t>
            </a:r>
            <a:r>
              <a:rPr lang="en-US" sz="2800" b="1" dirty="0"/>
              <a:t>ne </a:t>
            </a:r>
            <a:r>
              <a:rPr lang="en-US" sz="2800" b="1" dirty="0" err="1"/>
              <a:t>grupe</a:t>
            </a:r>
            <a:r>
              <a:rPr lang="en-US" sz="2800" b="1" dirty="0"/>
              <a:t> 1</a:t>
            </a:r>
            <a:endParaRPr lang="sq-AL" sz="2800" b="1" dirty="0"/>
          </a:p>
        </p:txBody>
      </p:sp>
      <p:sp>
        <p:nvSpPr>
          <p:cNvPr id="3" name="Content Placeholder 2"/>
          <p:cNvSpPr>
            <a:spLocks noGrp="1"/>
          </p:cNvSpPr>
          <p:nvPr>
            <p:ph idx="1"/>
          </p:nvPr>
        </p:nvSpPr>
        <p:spPr>
          <a:xfrm>
            <a:off x="0" y="1600200"/>
            <a:ext cx="9144000" cy="4525963"/>
          </a:xfrm>
        </p:spPr>
        <p:txBody>
          <a:bodyPr/>
          <a:lstStyle/>
          <a:p>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Përshkruani </a:t>
            </a:r>
            <a:r>
              <a:rPr lang="sq-AL" sz="2000" b="1" dirty="0">
                <a:latin typeface="Cambria" panose="02040503050406030204" pitchFamily="18" charset="0"/>
                <a:ea typeface="Cambria" panose="02040503050406030204" pitchFamily="18" charset="0"/>
              </a:rPr>
              <a:t>hapat si dhe afatet kohore </a:t>
            </a:r>
            <a:r>
              <a:rPr lang="sq-AL" sz="2000" dirty="0">
                <a:latin typeface="Cambria" panose="02040503050406030204" pitchFamily="18" charset="0"/>
                <a:ea typeface="Cambria" panose="02040503050406030204" pitchFamily="18" charset="0"/>
              </a:rPr>
              <a:t>te cilët duhet te ndërmerren nga ZPP ne rast te parashtrimit te një kerkesa për rishqyrtim. </a:t>
            </a:r>
          </a:p>
          <a:p>
            <a:pPr marL="0" indent="0">
              <a:buNone/>
            </a:pPr>
            <a:endParaRPr lang="sq-AL" sz="2000" dirty="0">
              <a:latin typeface="Cambria" panose="02040503050406030204" pitchFamily="18" charset="0"/>
              <a:ea typeface="Cambria" panose="02040503050406030204" pitchFamily="18" charset="0"/>
            </a:endParaRPr>
          </a:p>
          <a:p>
            <a:pPr marL="0" indent="0">
              <a:buNone/>
            </a:pPr>
            <a:r>
              <a:rPr lang="sq-AL" sz="2000" dirty="0">
                <a:latin typeface="Cambria" panose="02040503050406030204" pitchFamily="18" charset="0"/>
                <a:ea typeface="Cambria" panose="02040503050406030204" pitchFamily="18" charset="0"/>
              </a:rPr>
              <a:t>Përshkruani hapat se si duhet te veproj ZPP ne dy rastet:</a:t>
            </a:r>
          </a:p>
          <a:p>
            <a:pPr marL="0" indent="0">
              <a:buNone/>
            </a:pPr>
            <a:endParaRPr lang="sq-AL" sz="2000" dirty="0">
              <a:latin typeface="Cambria" panose="02040503050406030204" pitchFamily="18" charset="0"/>
              <a:ea typeface="Cambria" panose="02040503050406030204" pitchFamily="18" charset="0"/>
            </a:endParaRPr>
          </a:p>
          <a:p>
            <a:pPr marL="457200" indent="-457200">
              <a:buAutoNum type="arabicPeriod"/>
            </a:pPr>
            <a:r>
              <a:rPr lang="sq-AL" sz="2000" dirty="0">
                <a:latin typeface="Cambria" panose="02040503050406030204" pitchFamily="18" charset="0"/>
                <a:ea typeface="Cambria" panose="02040503050406030204" pitchFamily="18" charset="0"/>
              </a:rPr>
              <a:t>ne rast te kërkesës për rishqyrtim ne lidhje me kërkesat ne Dosje te tenderit? Shtjelloni dy rastet kur </a:t>
            </a:r>
            <a:r>
              <a:rPr lang="sq-AL" sz="2000" b="1" dirty="0">
                <a:latin typeface="Cambria" panose="02040503050406030204" pitchFamily="18" charset="0"/>
                <a:ea typeface="Cambria" panose="02040503050406030204" pitchFamily="18" charset="0"/>
              </a:rPr>
              <a:t>refuzohet dhe kur miratohet kerkesa</a:t>
            </a:r>
            <a:r>
              <a:rPr lang="sq-AL" sz="2000" dirty="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a:p>
            <a:pPr marL="457200" indent="-457200">
              <a:buAutoNum type="arabicPeriod"/>
            </a:pPr>
            <a:r>
              <a:rPr lang="sq-AL" sz="2000" dirty="0">
                <a:latin typeface="Cambria" panose="02040503050406030204" pitchFamily="18" charset="0"/>
                <a:ea typeface="Cambria" panose="02040503050406030204" pitchFamily="18" charset="0"/>
              </a:rPr>
              <a:t>ne rast te kërkesës për rishqyrtim ne lidhje me shpërblim te kontratës? Shtjelloni dy rastet kur </a:t>
            </a:r>
            <a:r>
              <a:rPr lang="sq-AL" sz="2000" b="1" dirty="0">
                <a:latin typeface="Cambria" panose="02040503050406030204" pitchFamily="18" charset="0"/>
                <a:ea typeface="Cambria" panose="02040503050406030204" pitchFamily="18" charset="0"/>
              </a:rPr>
              <a:t>refuzohet dhe kur miratohet kerkesa</a:t>
            </a:r>
            <a:r>
              <a:rPr lang="sq-AL" sz="2000" dirty="0">
                <a:latin typeface="Cambria" panose="02040503050406030204" pitchFamily="18" charset="0"/>
                <a:ea typeface="Cambria" panose="02040503050406030204" pitchFamily="18" charset="0"/>
              </a:rPr>
              <a:t>?</a:t>
            </a:r>
          </a:p>
          <a:p>
            <a:pPr marL="0" indent="0">
              <a:buNone/>
            </a:pPr>
            <a:endParaRPr lang="en-US" sz="1800" dirty="0">
              <a:latin typeface="Cambria" panose="02040503050406030204" pitchFamily="18" charset="0"/>
              <a:ea typeface="Cambria" panose="02040503050406030204" pitchFamily="18" charset="0"/>
            </a:endParaRPr>
          </a:p>
          <a:p>
            <a:pPr>
              <a:buFontTx/>
              <a:buAutoNum type="arabicPeriod"/>
            </a:pPr>
            <a:endParaRPr lang="en-US" sz="1800" dirty="0">
              <a:latin typeface="Cambria" panose="02040503050406030204" pitchFamily="18" charset="0"/>
              <a:ea typeface="Cambria" panose="02040503050406030204" pitchFamily="18" charset="0"/>
            </a:endParaRPr>
          </a:p>
          <a:p>
            <a:pPr>
              <a:buFontTx/>
              <a:buAutoNum type="arabicPeriod"/>
            </a:pPr>
            <a:endParaRPr lang="sq-AL" sz="1600" dirty="0"/>
          </a:p>
          <a:p>
            <a:pPr>
              <a:buAutoNum type="arabicPeriod"/>
            </a:pPr>
            <a:endParaRPr lang="sq-AL" sz="1800" dirty="0"/>
          </a:p>
          <a:p>
            <a:endParaRPr lang="sq-AL" sz="1800" dirty="0"/>
          </a:p>
          <a:p>
            <a:endParaRPr lang="sq-AL" sz="1800" dirty="0"/>
          </a:p>
        </p:txBody>
      </p:sp>
      <p:sp>
        <p:nvSpPr>
          <p:cNvPr id="4" name="Footer Placeholder 3"/>
          <p:cNvSpPr>
            <a:spLocks noGrp="1"/>
          </p:cNvSpPr>
          <p:nvPr>
            <p:ph type="ftr" sz="quarter" idx="11"/>
          </p:nvPr>
        </p:nvSpPr>
        <p:spPr>
          <a:xfrm>
            <a:off x="1828800" y="6356350"/>
            <a:ext cx="4191000" cy="365125"/>
          </a:xfrm>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23</a:t>
            </a:fld>
            <a:endParaRPr lang="en-US"/>
          </a:p>
        </p:txBody>
      </p:sp>
    </p:spTree>
    <p:extLst>
      <p:ext uri="{BB962C8B-B14F-4D97-AF65-F5344CB8AC3E}">
        <p14:creationId xmlns:p14="http://schemas.microsoft.com/office/powerpoint/2010/main" val="4111046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000" b="1" dirty="0">
                <a:solidFill>
                  <a:srgbClr val="002060"/>
                </a:solidFill>
                <a:latin typeface="Cambria" panose="02040503050406030204" pitchFamily="18" charset="0"/>
                <a:ea typeface="Cambria" panose="02040503050406030204" pitchFamily="18" charset="0"/>
              </a:rPr>
              <a:t>SKEMA E RRJEDHËS SË PROCEDURËS SË ANKESAVE – Shkalla I – pranë AK</a:t>
            </a:r>
            <a:r>
              <a:rPr lang="en-US" sz="2000" b="1" dirty="0">
                <a:solidFill>
                  <a:srgbClr val="002060"/>
                </a:solidFill>
                <a:latin typeface="Cambria" panose="02040503050406030204" pitchFamily="18" charset="0"/>
                <a:ea typeface="Cambria" panose="02040503050406030204" pitchFamily="18" charset="0"/>
              </a:rPr>
              <a:t/>
            </a:r>
            <a:br>
              <a:rPr lang="en-US" sz="2000" b="1" dirty="0">
                <a:solidFill>
                  <a:srgbClr val="002060"/>
                </a:solidFill>
                <a:latin typeface="Cambria" panose="02040503050406030204" pitchFamily="18" charset="0"/>
                <a:ea typeface="Cambria" panose="02040503050406030204" pitchFamily="18" charset="0"/>
              </a:rPr>
            </a:br>
            <a:endParaRPr lang="en-US" sz="20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609600" y="1295400"/>
            <a:ext cx="8077200" cy="4830763"/>
          </a:xfrm>
        </p:spPr>
        <p:txBody>
          <a:bodyPr/>
          <a:lstStyle/>
          <a:p>
            <a:pPr>
              <a:buNone/>
            </a:pPr>
            <a:endParaRPr lang="en-US" sz="2400" dirty="0"/>
          </a:p>
        </p:txBody>
      </p:sp>
      <p:sp>
        <p:nvSpPr>
          <p:cNvPr id="4" name="Down Arrow Callout 3"/>
          <p:cNvSpPr/>
          <p:nvPr/>
        </p:nvSpPr>
        <p:spPr>
          <a:xfrm>
            <a:off x="609600" y="1295400"/>
            <a:ext cx="8077200" cy="18288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Arial" pitchFamily="34" charset="0"/>
              <a:buChar char="•"/>
            </a:pPr>
            <a:r>
              <a:rPr lang="sq-AL" dirty="0">
                <a:solidFill>
                  <a:schemeClr val="tx1"/>
                </a:solidFill>
              </a:rPr>
              <a:t>ZP </a:t>
            </a:r>
            <a:r>
              <a:rPr lang="sq-AL" b="1" dirty="0">
                <a:solidFill>
                  <a:schemeClr val="tx1"/>
                </a:solidFill>
              </a:rPr>
              <a:t>pezullon</a:t>
            </a:r>
            <a:r>
              <a:rPr lang="sq-AL" dirty="0">
                <a:solidFill>
                  <a:schemeClr val="tx1"/>
                </a:solidFill>
              </a:rPr>
              <a:t> aktivitetin e prokurimit</a:t>
            </a:r>
            <a:endParaRPr lang="en-US" dirty="0">
              <a:solidFill>
                <a:schemeClr val="tx1"/>
              </a:solidFill>
            </a:endParaRPr>
          </a:p>
          <a:p>
            <a:pPr lvl="0" algn="ctr">
              <a:buFont typeface="Arial" pitchFamily="34" charset="0"/>
              <a:buChar char="•"/>
            </a:pPr>
            <a:r>
              <a:rPr lang="sq-AL" dirty="0">
                <a:solidFill>
                  <a:schemeClr val="tx1"/>
                </a:solidFill>
              </a:rPr>
              <a:t>ZP </a:t>
            </a:r>
            <a:r>
              <a:rPr lang="sq-AL" b="1" dirty="0">
                <a:solidFill>
                  <a:schemeClr val="tx1"/>
                </a:solidFill>
              </a:rPr>
              <a:t>njofton me shkrim</a:t>
            </a:r>
            <a:r>
              <a:rPr lang="sq-AL" dirty="0">
                <a:solidFill>
                  <a:schemeClr val="tx1"/>
                </a:solidFill>
              </a:rPr>
              <a:t> te gjitha palët e interesuara lidhur me pezullimin</a:t>
            </a:r>
            <a:endParaRPr lang="en-US" dirty="0">
              <a:solidFill>
                <a:schemeClr val="tx1"/>
              </a:solidFill>
            </a:endParaRPr>
          </a:p>
          <a:p>
            <a:pPr lvl="0" algn="ctr">
              <a:buFont typeface="Arial" pitchFamily="34" charset="0"/>
              <a:buChar char="•"/>
            </a:pPr>
            <a:r>
              <a:rPr lang="sq-AL" dirty="0">
                <a:solidFill>
                  <a:schemeClr val="tx1"/>
                </a:solidFill>
              </a:rPr>
              <a:t>ZP </a:t>
            </a:r>
            <a:r>
              <a:rPr lang="sq-AL" b="1" dirty="0">
                <a:solidFill>
                  <a:schemeClr val="tx1"/>
                </a:solidFill>
              </a:rPr>
              <a:t>shqyrton ankesën</a:t>
            </a:r>
            <a:r>
              <a:rPr lang="sq-AL" dirty="0">
                <a:solidFill>
                  <a:schemeClr val="tx1"/>
                </a:solidFill>
              </a:rPr>
              <a:t> dhe </a:t>
            </a:r>
            <a:r>
              <a:rPr lang="sq-AL" b="1" dirty="0">
                <a:solidFill>
                  <a:schemeClr val="tx1"/>
                </a:solidFill>
              </a:rPr>
              <a:t>nxjerr vendimin</a:t>
            </a:r>
            <a:endParaRPr lang="en-US" dirty="0">
              <a:solidFill>
                <a:schemeClr val="tx1"/>
              </a:solidFill>
            </a:endParaRPr>
          </a:p>
          <a:p>
            <a:pPr lvl="0" algn="ctr">
              <a:buFont typeface="Arial" pitchFamily="34" charset="0"/>
              <a:buChar char="•"/>
            </a:pPr>
            <a:r>
              <a:rPr lang="sq-AL" dirty="0">
                <a:solidFill>
                  <a:schemeClr val="tx1"/>
                </a:solidFill>
              </a:rPr>
              <a:t>ZP </a:t>
            </a:r>
            <a:r>
              <a:rPr lang="sq-AL" b="1" dirty="0">
                <a:solidFill>
                  <a:schemeClr val="tx1"/>
                </a:solidFill>
              </a:rPr>
              <a:t>njofton me shkrim</a:t>
            </a:r>
            <a:r>
              <a:rPr lang="sq-AL" dirty="0">
                <a:solidFill>
                  <a:schemeClr val="tx1"/>
                </a:solidFill>
              </a:rPr>
              <a:t> te gjitha palët e interesuara lidhur me vendimin</a:t>
            </a:r>
            <a:endParaRPr lang="en-US" dirty="0">
              <a:solidFill>
                <a:schemeClr val="tx1"/>
              </a:solidFill>
            </a:endParaRPr>
          </a:p>
        </p:txBody>
      </p:sp>
      <p:sp>
        <p:nvSpPr>
          <p:cNvPr id="6" name="Down Arrow Callout 5"/>
          <p:cNvSpPr/>
          <p:nvPr/>
        </p:nvSpPr>
        <p:spPr>
          <a:xfrm>
            <a:off x="609600" y="3200400"/>
            <a:ext cx="8077200" cy="36576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Wingdings" pitchFamily="2" charset="2"/>
              <a:buChar char="q"/>
            </a:pPr>
            <a:r>
              <a:rPr lang="sq-AL" b="1" dirty="0">
                <a:solidFill>
                  <a:schemeClr val="tx1"/>
                </a:solidFill>
              </a:rPr>
              <a:t>Refuzon ankesën</a:t>
            </a:r>
            <a:r>
              <a:rPr lang="sq-AL" dirty="0">
                <a:solidFill>
                  <a:schemeClr val="tx1"/>
                </a:solidFill>
              </a:rPr>
              <a:t> </a:t>
            </a:r>
            <a:endParaRPr lang="en-US" dirty="0">
              <a:solidFill>
                <a:schemeClr val="tx1"/>
              </a:solidFill>
            </a:endParaRPr>
          </a:p>
          <a:p>
            <a:pPr lvl="0" algn="ctr">
              <a:buFont typeface="Arial" pitchFamily="34" charset="0"/>
              <a:buChar char="•"/>
            </a:pPr>
            <a:r>
              <a:rPr lang="sq-AL" dirty="0">
                <a:solidFill>
                  <a:schemeClr val="tx1"/>
                </a:solidFill>
              </a:rPr>
              <a:t>ZP informon me shkrim parashtruesin e ankesës dhe të gjitha palët e interesuara</a:t>
            </a:r>
            <a:endParaRPr lang="en-US" dirty="0">
              <a:solidFill>
                <a:schemeClr val="tx1"/>
              </a:solidFill>
            </a:endParaRPr>
          </a:p>
          <a:p>
            <a:pPr lvl="0" algn="ctr">
              <a:buFont typeface="Arial" pitchFamily="34" charset="0"/>
              <a:buChar char="•"/>
            </a:pPr>
            <a:r>
              <a:rPr lang="sq-AL" dirty="0">
                <a:solidFill>
                  <a:schemeClr val="tx1"/>
                </a:solidFill>
              </a:rPr>
              <a:t>Nëse refuzimi ndërlidhet me vendimin </a:t>
            </a:r>
            <a:r>
              <a:rPr lang="sq-AL" b="1" dirty="0">
                <a:solidFill>
                  <a:schemeClr val="tx1"/>
                </a:solidFill>
              </a:rPr>
              <a:t>për shpërblim  të një kontrate, </a:t>
            </a:r>
            <a:r>
              <a:rPr lang="sq-AL" dirty="0">
                <a:solidFill>
                  <a:schemeClr val="tx1"/>
                </a:solidFill>
              </a:rPr>
              <a:t>ZP duhet të</a:t>
            </a:r>
            <a:r>
              <a:rPr lang="sq-AL" b="1" dirty="0">
                <a:solidFill>
                  <a:schemeClr val="tx1"/>
                </a:solidFill>
              </a:rPr>
              <a:t> pres </a:t>
            </a:r>
            <a:r>
              <a:rPr lang="sq-AL" dirty="0">
                <a:solidFill>
                  <a:schemeClr val="tx1"/>
                </a:solidFill>
              </a:rPr>
              <a:t>së paku 10 ditë  </a:t>
            </a:r>
            <a:r>
              <a:rPr lang="sq-AL" b="1" dirty="0">
                <a:solidFill>
                  <a:schemeClr val="tx1"/>
                </a:solidFill>
              </a:rPr>
              <a:t>për nënshkrim të kontratës  </a:t>
            </a:r>
            <a:endParaRPr lang="en-US" dirty="0">
              <a:solidFill>
                <a:schemeClr val="tx1"/>
              </a:solidFill>
            </a:endParaRPr>
          </a:p>
          <a:p>
            <a:pPr lvl="0" algn="ctr">
              <a:buFont typeface="Arial" pitchFamily="34" charset="0"/>
              <a:buChar char="•"/>
            </a:pPr>
            <a:r>
              <a:rPr lang="sq-AL" dirty="0">
                <a:solidFill>
                  <a:schemeClr val="tx1"/>
                </a:solidFill>
              </a:rPr>
              <a:t>Nëse refuzimi ndërlidhet me</a:t>
            </a:r>
            <a:r>
              <a:rPr lang="sq-AL" b="1" dirty="0">
                <a:solidFill>
                  <a:schemeClr val="tx1"/>
                </a:solidFill>
              </a:rPr>
              <a:t> njoftimet për kontratë, dokumentet e tenderit,</a:t>
            </a:r>
            <a:r>
              <a:rPr lang="sq-AL" dirty="0">
                <a:solidFill>
                  <a:schemeClr val="tx1"/>
                </a:solidFill>
              </a:rPr>
              <a:t> ZP </a:t>
            </a:r>
            <a:r>
              <a:rPr lang="sq-AL" b="1" dirty="0">
                <a:solidFill>
                  <a:schemeClr val="tx1"/>
                </a:solidFill>
              </a:rPr>
              <a:t>vazhdon më tutje</a:t>
            </a:r>
            <a:r>
              <a:rPr lang="sq-AL" dirty="0">
                <a:solidFill>
                  <a:schemeClr val="tx1"/>
                </a:solidFill>
              </a:rPr>
              <a:t> me procedurën e prokurimit</a:t>
            </a:r>
            <a:endParaRPr lang="en-US" dirty="0">
              <a:solidFill>
                <a:schemeClr val="tx1"/>
              </a:solidFill>
            </a:endParaRPr>
          </a:p>
          <a:p>
            <a:pPr algn="ctr"/>
            <a:endParaRPr lang="en-US" dirty="0">
              <a:solidFill>
                <a:schemeClr val="tx1"/>
              </a:solidFill>
            </a:endParaRPr>
          </a:p>
        </p:txBody>
      </p:sp>
      <p:sp>
        <p:nvSpPr>
          <p:cNvPr id="7" name="Slide Number Placeholder 6"/>
          <p:cNvSpPr>
            <a:spLocks noGrp="1"/>
          </p:cNvSpPr>
          <p:nvPr>
            <p:ph type="sldNum" sz="quarter" idx="12"/>
          </p:nvPr>
        </p:nvSpPr>
        <p:spPr/>
        <p:txBody>
          <a:bodyPr/>
          <a:lstStyle/>
          <a:p>
            <a:fld id="{872C2D91-5140-E643-83AC-7A21B4B6FCA7}" type="slidenum">
              <a:rPr lang="en-US" smtClean="0"/>
              <a:pPr/>
              <a:t>24</a:t>
            </a:fld>
            <a:endParaRPr lang="en-US"/>
          </a:p>
        </p:txBody>
      </p:sp>
      <p:sp>
        <p:nvSpPr>
          <p:cNvPr id="8" name="Footer Placeholder 7"/>
          <p:cNvSpPr>
            <a:spLocks noGrp="1"/>
          </p:cNvSpPr>
          <p:nvPr>
            <p:ph type="ftr" sz="quarter" idx="11"/>
          </p:nvPr>
        </p:nvSpPr>
        <p:spPr>
          <a:xfrm>
            <a:off x="1295400" y="6356350"/>
            <a:ext cx="4724400" cy="365125"/>
          </a:xfrm>
        </p:spPr>
        <p:txBody>
          <a:bodyPr/>
          <a:lstStyle/>
          <a:p>
            <a:r>
              <a:rPr lang="en-US"/>
              <a:t>Departamenti per Trajnime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000" b="1" dirty="0">
                <a:solidFill>
                  <a:srgbClr val="002060"/>
                </a:solidFill>
                <a:latin typeface="Cambria" panose="02040503050406030204" pitchFamily="18" charset="0"/>
                <a:ea typeface="Cambria" panose="02040503050406030204" pitchFamily="18" charset="0"/>
              </a:rPr>
              <a:t>SKEMA E RRJEDHËS SË PROCEDURËS SË ANKESAVE – Shkalla I – pranë AK</a:t>
            </a:r>
            <a:r>
              <a:rPr lang="en-US" sz="2000" b="1" dirty="0">
                <a:solidFill>
                  <a:srgbClr val="002060"/>
                </a:solidFill>
                <a:latin typeface="Cambria" panose="02040503050406030204" pitchFamily="18" charset="0"/>
                <a:ea typeface="Cambria" panose="02040503050406030204" pitchFamily="18" charset="0"/>
              </a:rPr>
              <a:t> (2)</a:t>
            </a:r>
            <a:br>
              <a:rPr lang="en-US" sz="2000" b="1" dirty="0">
                <a:solidFill>
                  <a:srgbClr val="002060"/>
                </a:solidFill>
                <a:latin typeface="Cambria" panose="02040503050406030204" pitchFamily="18" charset="0"/>
                <a:ea typeface="Cambria" panose="02040503050406030204" pitchFamily="18" charset="0"/>
              </a:rPr>
            </a:br>
            <a:endParaRPr lang="en-US" sz="20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609600" y="1295400"/>
            <a:ext cx="8077200" cy="4830763"/>
          </a:xfrm>
        </p:spPr>
        <p:txBody>
          <a:bodyPr/>
          <a:lstStyle/>
          <a:p>
            <a:pPr>
              <a:buNone/>
            </a:pPr>
            <a:endParaRPr lang="en-US" sz="2400" dirty="0"/>
          </a:p>
        </p:txBody>
      </p:sp>
      <p:sp>
        <p:nvSpPr>
          <p:cNvPr id="6" name="Down Arrow Callout 5"/>
          <p:cNvSpPr/>
          <p:nvPr/>
        </p:nvSpPr>
        <p:spPr>
          <a:xfrm>
            <a:off x="609600" y="1371600"/>
            <a:ext cx="8077200" cy="48006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Wingdings" pitchFamily="2" charset="2"/>
              <a:buChar char="q"/>
            </a:pPr>
            <a:r>
              <a:rPr lang="en-US" b="1" dirty="0">
                <a:solidFill>
                  <a:schemeClr val="tx1"/>
                </a:solidFill>
              </a:rPr>
              <a:t> </a:t>
            </a:r>
            <a:r>
              <a:rPr lang="sq-AL" b="1" dirty="0">
                <a:solidFill>
                  <a:schemeClr val="tx1"/>
                </a:solidFill>
              </a:rPr>
              <a:t>Aprovon ankesën</a:t>
            </a:r>
            <a:r>
              <a:rPr lang="sq-AL" dirty="0">
                <a:solidFill>
                  <a:schemeClr val="tx1"/>
                </a:solidFill>
              </a:rPr>
              <a:t> </a:t>
            </a:r>
            <a:endParaRPr lang="en-US" dirty="0">
              <a:solidFill>
                <a:schemeClr val="tx1"/>
              </a:solidFill>
            </a:endParaRPr>
          </a:p>
          <a:p>
            <a:pPr lvl="0" algn="ctr">
              <a:buFont typeface="Arial" pitchFamily="34" charset="0"/>
              <a:buChar char="•"/>
            </a:pPr>
            <a:r>
              <a:rPr lang="en-US" dirty="0">
                <a:solidFill>
                  <a:schemeClr val="tx1"/>
                </a:solidFill>
              </a:rPr>
              <a:t> </a:t>
            </a:r>
            <a:r>
              <a:rPr lang="sq-AL" dirty="0">
                <a:solidFill>
                  <a:schemeClr val="tx1"/>
                </a:solidFill>
              </a:rPr>
              <a:t>ZP informon me shkrim parashtruesin e ankesës dhe te gjitha palët e interesuara</a:t>
            </a:r>
          </a:p>
          <a:p>
            <a:pPr lvl="0" algn="ctr">
              <a:buFont typeface="Arial" pitchFamily="34" charset="0"/>
              <a:buChar char="•"/>
            </a:pPr>
            <a:r>
              <a:rPr lang="sq-AL" dirty="0">
                <a:solidFill>
                  <a:schemeClr val="tx1"/>
                </a:solidFill>
              </a:rPr>
              <a:t> Nëse miratimi ndërlidhet me vendimin </a:t>
            </a:r>
            <a:r>
              <a:rPr lang="sq-AL" b="1" dirty="0">
                <a:solidFill>
                  <a:schemeClr val="tx1"/>
                </a:solidFill>
              </a:rPr>
              <a:t>për shpërblim  te një kontrate, </a:t>
            </a:r>
            <a:r>
              <a:rPr lang="sq-AL" dirty="0">
                <a:solidFill>
                  <a:schemeClr val="tx1"/>
                </a:solidFill>
              </a:rPr>
              <a:t>ZP do te beje </a:t>
            </a:r>
            <a:r>
              <a:rPr lang="sq-AL" b="1" dirty="0">
                <a:solidFill>
                  <a:schemeClr val="tx1"/>
                </a:solidFill>
              </a:rPr>
              <a:t>publikimin e anulimit te Njoftimit mbi vendimin e autoritetit kontraktues</a:t>
            </a:r>
            <a:r>
              <a:rPr lang="sq-AL" dirty="0">
                <a:solidFill>
                  <a:schemeClr val="tx1"/>
                </a:solidFill>
              </a:rPr>
              <a:t>, duke përdorur </a:t>
            </a:r>
            <a:r>
              <a:rPr lang="sq-AL" b="1" dirty="0">
                <a:solidFill>
                  <a:schemeClr val="tx1"/>
                </a:solidFill>
              </a:rPr>
              <a:t>formularin B58</a:t>
            </a:r>
            <a:r>
              <a:rPr lang="sq-AL" dirty="0">
                <a:solidFill>
                  <a:schemeClr val="tx1"/>
                </a:solidFill>
              </a:rPr>
              <a:t>, dhe do te vazhdoj me ri-vlerësim te aktivitetit te prokurimit</a:t>
            </a:r>
          </a:p>
          <a:p>
            <a:pPr lvl="0" algn="ctr">
              <a:buFont typeface="Arial" pitchFamily="34" charset="0"/>
              <a:buChar char="•"/>
            </a:pPr>
            <a:r>
              <a:rPr lang="sq-AL" dirty="0">
                <a:solidFill>
                  <a:schemeClr val="tx1"/>
                </a:solidFill>
              </a:rPr>
              <a:t> Nëse miratimi  ndërlidhet me</a:t>
            </a:r>
            <a:r>
              <a:rPr lang="sq-AL" b="1" dirty="0">
                <a:solidFill>
                  <a:schemeClr val="tx1"/>
                </a:solidFill>
              </a:rPr>
              <a:t> njoftimet për kontratë, dokumentet e tenderit, </a:t>
            </a:r>
            <a:r>
              <a:rPr lang="sq-AL" dirty="0">
                <a:solidFill>
                  <a:schemeClr val="tx1"/>
                </a:solidFill>
              </a:rPr>
              <a:t>ZP</a:t>
            </a:r>
            <a:r>
              <a:rPr lang="sq-AL" b="1" dirty="0">
                <a:solidFill>
                  <a:schemeClr val="tx1"/>
                </a:solidFill>
              </a:rPr>
              <a:t> </a:t>
            </a:r>
            <a:r>
              <a:rPr lang="sq-AL" dirty="0">
                <a:solidFill>
                  <a:schemeClr val="tx1"/>
                </a:solidFill>
              </a:rPr>
              <a:t>do te beje </a:t>
            </a:r>
            <a:r>
              <a:rPr lang="sq-AL" b="1" dirty="0">
                <a:solidFill>
                  <a:schemeClr val="tx1"/>
                </a:solidFill>
              </a:rPr>
              <a:t>publikimin e Njoftimit për korrigjim te gabimeve</a:t>
            </a:r>
            <a:r>
              <a:rPr lang="sq-AL" dirty="0">
                <a:solidFill>
                  <a:schemeClr val="tx1"/>
                </a:solidFill>
              </a:rPr>
              <a:t>, duke përdorur </a:t>
            </a:r>
            <a:r>
              <a:rPr lang="sq-AL" b="1" dirty="0">
                <a:solidFill>
                  <a:schemeClr val="tx1"/>
                </a:solidFill>
              </a:rPr>
              <a:t>formularin B54</a:t>
            </a:r>
            <a:r>
              <a:rPr lang="sq-AL" dirty="0">
                <a:solidFill>
                  <a:schemeClr val="tx1"/>
                </a:solidFill>
              </a:rPr>
              <a:t> dhe do te zgjas afatin e dorëzimit te tenderëve </a:t>
            </a:r>
            <a:endParaRPr lang="en-US" dirty="0">
              <a:solidFill>
                <a:schemeClr val="tx1"/>
              </a:solidFill>
            </a:endParaRPr>
          </a:p>
          <a:p>
            <a:pPr algn="ctr"/>
            <a:endParaRPr lang="en-US" dirty="0">
              <a:solidFill>
                <a:schemeClr val="tx1"/>
              </a:solidFill>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25</a:t>
            </a:fld>
            <a:endParaRPr lang="en-US"/>
          </a:p>
        </p:txBody>
      </p:sp>
      <p:sp>
        <p:nvSpPr>
          <p:cNvPr id="7" name="Footer Placeholder 6"/>
          <p:cNvSpPr>
            <a:spLocks noGrp="1"/>
          </p:cNvSpPr>
          <p:nvPr>
            <p:ph type="ftr" sz="quarter" idx="11"/>
          </p:nvPr>
        </p:nvSpPr>
        <p:spPr>
          <a:xfrm>
            <a:off x="1447800" y="6356350"/>
            <a:ext cx="4572000" cy="365125"/>
          </a:xfrm>
        </p:spPr>
        <p:txBody>
          <a:bodyPr/>
          <a:lstStyle/>
          <a:p>
            <a:r>
              <a:rPr lang="en-US"/>
              <a:t>Departamenti per Trajnime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15962"/>
          </a:xfrm>
        </p:spPr>
        <p:txBody>
          <a:bodyPr/>
          <a:lstStyle/>
          <a:p>
            <a:r>
              <a:rPr lang="en-GB" sz="2800" b="1" dirty="0"/>
              <a:t>PARAQITJA E ANKESËS PRANË OSHP-se</a:t>
            </a:r>
            <a:r>
              <a:rPr lang="sq-AL" sz="2800" dirty="0"/>
              <a:t/>
            </a:r>
            <a:br>
              <a:rPr lang="sq-AL" sz="2800" dirty="0"/>
            </a:br>
            <a:endParaRPr lang="sq-AL" sz="2800" dirty="0"/>
          </a:p>
        </p:txBody>
      </p:sp>
      <p:sp>
        <p:nvSpPr>
          <p:cNvPr id="3" name="Content Placeholder 2"/>
          <p:cNvSpPr>
            <a:spLocks noGrp="1"/>
          </p:cNvSpPr>
          <p:nvPr>
            <p:ph idx="1"/>
          </p:nvPr>
        </p:nvSpPr>
        <p:spPr>
          <a:xfrm>
            <a:off x="0" y="838200"/>
            <a:ext cx="9144000" cy="5287963"/>
          </a:xfrm>
        </p:spPr>
        <p:txBody>
          <a:bodyPr/>
          <a:lstStyle/>
          <a:p>
            <a:endParaRPr lang="sq-AL" sz="2000" dirty="0"/>
          </a:p>
          <a:p>
            <a:r>
              <a:rPr lang="sq-AL" sz="1600" dirty="0">
                <a:latin typeface="Cambria" panose="02040503050406030204" pitchFamily="18" charset="0"/>
                <a:ea typeface="Cambria" panose="02040503050406030204" pitchFamily="18" charset="0"/>
              </a:rPr>
              <a:t>Ankesa pranë OSHP-së duhet të dorëzohet </a:t>
            </a:r>
            <a:r>
              <a:rPr lang="sq-AL" sz="1600" b="1" dirty="0">
                <a:latin typeface="Cambria" panose="02040503050406030204" pitchFamily="18" charset="0"/>
                <a:ea typeface="Cambria" panose="02040503050406030204" pitchFamily="18" charset="0"/>
              </a:rPr>
              <a:t>vetëm pas udhëheqjes së një procedure paraprake për zgjidhje të mosmarrëveshjes </a:t>
            </a:r>
            <a:r>
              <a:rPr lang="sq-AL" sz="1600" dirty="0">
                <a:latin typeface="Cambria" panose="02040503050406030204" pitchFamily="18" charset="0"/>
                <a:ea typeface="Cambria" panose="02040503050406030204" pitchFamily="18" charset="0"/>
              </a:rPr>
              <a:t>dhe te dorëzohet brenda dhjetë (10) ditëve </a:t>
            </a:r>
            <a:r>
              <a:rPr lang="sq-AL" sz="1600" b="1" dirty="0">
                <a:latin typeface="Cambria" panose="02040503050406030204" pitchFamily="18" charset="0"/>
                <a:ea typeface="Cambria" panose="02040503050406030204" pitchFamily="18" charset="0"/>
              </a:rPr>
              <a:t>pas vendimit të lëshuar nga AK në procedurën paraprake të zgjidhjes së mosmarrëveshjes</a:t>
            </a:r>
            <a:r>
              <a:rPr lang="sq-AL" sz="1600" dirty="0">
                <a:latin typeface="Cambria" panose="02040503050406030204" pitchFamily="18" charset="0"/>
                <a:ea typeface="Cambria" panose="02040503050406030204" pitchFamily="18" charset="0"/>
              </a:rPr>
              <a:t> në përputhje me nenin 108/A të LPP-se. </a:t>
            </a:r>
          </a:p>
          <a:p>
            <a:r>
              <a:rPr lang="sq-AL" sz="1600" b="0" i="0" u="none" strike="noStrike" baseline="0" dirty="0">
                <a:solidFill>
                  <a:srgbClr val="000000"/>
                </a:solidFill>
                <a:latin typeface="Cambria" panose="02040503050406030204" pitchFamily="18" charset="0"/>
                <a:ea typeface="Cambria" panose="02040503050406030204" pitchFamily="18" charset="0"/>
              </a:rPr>
              <a:t>Ankesa do të përgatitet dhe dorëzohet tek Organi Shqyrtues i Prokurimit </a:t>
            </a:r>
            <a:r>
              <a:rPr lang="sq-AL" sz="1600" b="1" i="0" u="none" strike="noStrike" baseline="0" dirty="0">
                <a:solidFill>
                  <a:srgbClr val="000000"/>
                </a:solidFill>
                <a:latin typeface="Cambria" panose="02040503050406030204" pitchFamily="18" charset="0"/>
                <a:ea typeface="Cambria" panose="02040503050406030204" pitchFamily="18" charset="0"/>
              </a:rPr>
              <a:t>nëpërmjet sistemit të prokurimit elektronik, funksionit të dedikuar “Ankesat</a:t>
            </a:r>
            <a:r>
              <a:rPr lang="sq-AL" sz="1600" b="0" i="0" u="none" strike="noStrike" baseline="0" dirty="0">
                <a:solidFill>
                  <a:srgbClr val="000000"/>
                </a:solidFill>
                <a:latin typeface="Cambria" panose="02040503050406030204" pitchFamily="18" charset="0"/>
                <a:ea typeface="Cambria" panose="02040503050406030204" pitchFamily="18" charset="0"/>
              </a:rPr>
              <a:t>”. </a:t>
            </a:r>
          </a:p>
          <a:p>
            <a:r>
              <a:rPr lang="sq-AL" sz="1600" b="1" i="0" u="none" strike="noStrike" baseline="0" dirty="0">
                <a:solidFill>
                  <a:srgbClr val="000000"/>
                </a:solidFill>
                <a:latin typeface="Cambria" panose="02040503050406030204" pitchFamily="18" charset="0"/>
                <a:ea typeface="Cambria" panose="02040503050406030204" pitchFamily="18" charset="0"/>
              </a:rPr>
              <a:t>Pretendimet ankimore duhet të jenë të njëjta me ato të paraqitura në kërkesën për rishqyrtim pranë Autoritetit Kontraktues</a:t>
            </a:r>
          </a:p>
          <a:p>
            <a:endParaRPr lang="sq-AL" sz="1600" dirty="0">
              <a:solidFill>
                <a:srgbClr val="000000"/>
              </a:solidFill>
              <a:latin typeface="Cambria" panose="02040503050406030204" pitchFamily="18" charset="0"/>
              <a:ea typeface="Cambria" panose="02040503050406030204" pitchFamily="18" charset="0"/>
            </a:endParaRPr>
          </a:p>
          <a:p>
            <a:r>
              <a:rPr lang="sq-AL" sz="1600" dirty="0">
                <a:solidFill>
                  <a:srgbClr val="000000"/>
                </a:solidFill>
                <a:latin typeface="Cambria" panose="02040503050406030204" pitchFamily="18" charset="0"/>
                <a:ea typeface="Cambria" panose="02040503050406030204" pitchFamily="18" charset="0"/>
              </a:rPr>
              <a:t>Është përgjegjësi e parashtruesit të ankesës që ankesa të përgatitet dhe dërgohet në </a:t>
            </a:r>
            <a:r>
              <a:rPr lang="sq-AL" sz="1600" b="1" dirty="0">
                <a:solidFill>
                  <a:srgbClr val="000000"/>
                </a:solidFill>
                <a:latin typeface="Cambria" panose="02040503050406030204" pitchFamily="18" charset="0"/>
                <a:ea typeface="Cambria" panose="02040503050406030204" pitchFamily="18" charset="0"/>
              </a:rPr>
              <a:t>OSHP para skadimit të afatit të fundit për parashtrim të ankesës. Nëse parashtruesi dështon të përgatitë dhe paraqesë ankesën brenda afateve kohore për arsye të çfarëdo problemi teknik që ndodhë në dy (2) orët e fundit para skadimit të afatit të fundit për paraqitje të ankesës, përgjegjësia e dështimit mbetet tek parashtruesi i ankesës. </a:t>
            </a:r>
          </a:p>
          <a:p>
            <a:pPr marL="0" indent="0">
              <a:buNone/>
            </a:pPr>
            <a:endParaRPr lang="sq-AL" sz="1600" dirty="0">
              <a:solidFill>
                <a:srgbClr val="000000"/>
              </a:solidFill>
              <a:latin typeface="Cambria" panose="02040503050406030204" pitchFamily="18" charset="0"/>
              <a:ea typeface="Cambria" panose="02040503050406030204" pitchFamily="18" charset="0"/>
            </a:endParaRPr>
          </a:p>
          <a:p>
            <a:r>
              <a:rPr lang="sq-AL" sz="1600" b="1" dirty="0">
                <a:solidFill>
                  <a:srgbClr val="000000"/>
                </a:solidFill>
                <a:latin typeface="Cambria" panose="02040503050406030204" pitchFamily="18" charset="0"/>
                <a:ea typeface="Cambria" panose="02040503050406030204" pitchFamily="18" charset="0"/>
              </a:rPr>
              <a:t>Në rast të tërheqjes së ankesave të parashtruara, OSHP ka autoritet për të vazhduar ne emër </a:t>
            </a:r>
            <a:r>
              <a:rPr lang="sq-AL" sz="1600" dirty="0">
                <a:solidFill>
                  <a:srgbClr val="000000"/>
                </a:solidFill>
                <a:latin typeface="Cambria" panose="02040503050406030204" pitchFamily="18" charset="0"/>
                <a:ea typeface="Cambria" panose="02040503050406030204" pitchFamily="18" charset="0"/>
              </a:rPr>
              <a:t>te vet shqyrtimin e supozimeve në mënyrë të drejtpërdrejtë apo të tërthortë të paraqitura ne një ankesë.</a:t>
            </a:r>
          </a:p>
          <a:p>
            <a:endParaRPr lang="sq-AL" sz="1600" dirty="0">
              <a:solidFill>
                <a:srgbClr val="000000"/>
              </a:solidFill>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905000" y="6356350"/>
            <a:ext cx="4114800" cy="365125"/>
          </a:xfrm>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26</a:t>
            </a:fld>
            <a:endParaRPr lang="en-US"/>
          </a:p>
        </p:txBody>
      </p:sp>
    </p:spTree>
    <p:extLst>
      <p:ext uri="{BB962C8B-B14F-4D97-AF65-F5344CB8AC3E}">
        <p14:creationId xmlns:p14="http://schemas.microsoft.com/office/powerpoint/2010/main" val="3765525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sq-AL" sz="2800" b="1" dirty="0"/>
              <a:t>Përmbajtja e një ankese të dorëzuar OSHP-së</a:t>
            </a:r>
            <a:r>
              <a:rPr lang="en-US" sz="2800" b="1" dirty="0"/>
              <a:t> (2)</a:t>
            </a:r>
            <a:r>
              <a:rPr lang="sq-AL" sz="3600" dirty="0"/>
              <a:t/>
            </a:r>
            <a:br>
              <a:rPr lang="sq-AL" sz="3600" dirty="0"/>
            </a:br>
            <a:endParaRPr lang="sq-AL" sz="2800" dirty="0"/>
          </a:p>
        </p:txBody>
      </p:sp>
      <p:sp>
        <p:nvSpPr>
          <p:cNvPr id="3" name="Content Placeholder 2"/>
          <p:cNvSpPr>
            <a:spLocks noGrp="1"/>
          </p:cNvSpPr>
          <p:nvPr>
            <p:ph idx="1"/>
          </p:nvPr>
        </p:nvSpPr>
        <p:spPr>
          <a:xfrm>
            <a:off x="0" y="914400"/>
            <a:ext cx="9144000" cy="5441950"/>
          </a:xfrm>
        </p:spPr>
        <p:txBody>
          <a:bodyPr/>
          <a:lstStyle/>
          <a:p>
            <a:pPr marL="457200" lvl="1" indent="0">
              <a:buNone/>
            </a:pPr>
            <a:r>
              <a:rPr lang="sq-AL" sz="1600" b="1" dirty="0">
                <a:latin typeface="Cambria" panose="02040503050406030204" pitchFamily="18" charset="0"/>
                <a:ea typeface="Cambria" panose="02040503050406030204" pitchFamily="18" charset="0"/>
              </a:rPr>
              <a:t>Ankesa duhet të përmbajë</a:t>
            </a:r>
            <a:r>
              <a:rPr lang="sq-AL" sz="1600" dirty="0">
                <a:latin typeface="Cambria" panose="02040503050406030204" pitchFamily="18" charset="0"/>
                <a:ea typeface="Cambria" panose="02040503050406030204" pitchFamily="18" charset="0"/>
              </a:rPr>
              <a:t>:</a:t>
            </a:r>
          </a:p>
          <a:p>
            <a:pPr lvl="1"/>
            <a:endParaRPr lang="sq-AL" sz="1600" dirty="0">
              <a:latin typeface="Cambria" panose="02040503050406030204" pitchFamily="18" charset="0"/>
              <a:ea typeface="Cambria" panose="02040503050406030204" pitchFamily="18" charset="0"/>
            </a:endParaRPr>
          </a:p>
          <a:p>
            <a:pPr lvl="0"/>
            <a:r>
              <a:rPr lang="sq-AL" sz="1800" b="1" dirty="0">
                <a:latin typeface="Cambria" panose="02040503050406030204" pitchFamily="18" charset="0"/>
                <a:ea typeface="Cambria" panose="02040503050406030204" pitchFamily="18" charset="0"/>
              </a:rPr>
              <a:t>emrin, adresën postare</a:t>
            </a:r>
            <a:r>
              <a:rPr lang="sq-AL" sz="1800" dirty="0">
                <a:latin typeface="Cambria" panose="02040503050406030204" pitchFamily="18" charset="0"/>
                <a:ea typeface="Cambria" panose="02040503050406030204" pitchFamily="18" charset="0"/>
              </a:rPr>
              <a:t>, adresën elektronike, dhe informatat e kontaktit të parashtruesit të ankesës;</a:t>
            </a:r>
          </a:p>
          <a:p>
            <a:pPr lvl="0"/>
            <a:r>
              <a:rPr lang="sq-AL" sz="1800" b="1" dirty="0">
                <a:latin typeface="Cambria" panose="02040503050406030204" pitchFamily="18" charset="0"/>
                <a:ea typeface="Cambria" panose="02040503050406030204" pitchFamily="18" charset="0"/>
              </a:rPr>
              <a:t>emrin e autoritetit kontraktues në </a:t>
            </a:r>
            <a:r>
              <a:rPr lang="sq-AL" sz="1800" dirty="0">
                <a:latin typeface="Cambria" panose="02040503050406030204" pitchFamily="18" charset="0"/>
                <a:ea typeface="Cambria" panose="02040503050406030204" pitchFamily="18" charset="0"/>
              </a:rPr>
              <a:t>fjalë;</a:t>
            </a:r>
          </a:p>
          <a:p>
            <a:pPr lvl="0"/>
            <a:r>
              <a:rPr lang="sq-AL" sz="1800" b="1" dirty="0">
                <a:latin typeface="Cambria" panose="02040503050406030204" pitchFamily="18" charset="0"/>
                <a:ea typeface="Cambria" panose="02040503050406030204" pitchFamily="18" charset="0"/>
              </a:rPr>
              <a:t>bën një përshkrim specifik të  arsyeshëm</a:t>
            </a:r>
            <a:r>
              <a:rPr lang="sq-AL" sz="1800" dirty="0">
                <a:latin typeface="Cambria" panose="02040503050406030204" pitchFamily="18" charset="0"/>
                <a:ea typeface="Cambria" panose="02040503050406030204" pitchFamily="18" charset="0"/>
              </a:rPr>
              <a:t> te aktivitetit të prokurimit në fjalë;</a:t>
            </a:r>
          </a:p>
          <a:p>
            <a:pPr lvl="0"/>
            <a:r>
              <a:rPr lang="sq-AL" sz="1800" b="1" dirty="0">
                <a:latin typeface="Cambria" panose="02040503050406030204" pitchFamily="18" charset="0"/>
                <a:ea typeface="Cambria" panose="02040503050406030204" pitchFamily="18" charset="0"/>
              </a:rPr>
              <a:t>bashkëngjitur një kopje të njoftimit të kontratës </a:t>
            </a:r>
            <a:r>
              <a:rPr lang="sq-AL" sz="1800" dirty="0">
                <a:latin typeface="Cambria" panose="02040503050406030204" pitchFamily="18" charset="0"/>
                <a:ea typeface="Cambria" panose="02040503050406030204" pitchFamily="18" charset="0"/>
              </a:rPr>
              <a:t>në fjalë ose njoftimit të rezultatit të konkursit për projektim, nëse një e tillë është nxjerrë apo publikuar;</a:t>
            </a:r>
          </a:p>
          <a:p>
            <a:pPr lvl="0"/>
            <a:r>
              <a:rPr lang="sq-AL" sz="1800" b="1" dirty="0">
                <a:latin typeface="Cambria" panose="02040503050406030204" pitchFamily="18" charset="0"/>
                <a:ea typeface="Cambria" panose="02040503050406030204" pitchFamily="18" charset="0"/>
              </a:rPr>
              <a:t>Demonstron se parashtruesi i ankesës kualifikohet si një “palë e interesuar</a:t>
            </a:r>
            <a:r>
              <a:rPr lang="sq-AL" sz="1800" dirty="0">
                <a:latin typeface="Cambria" panose="02040503050406030204" pitchFamily="18" charset="0"/>
                <a:ea typeface="Cambria" panose="02040503050406030204" pitchFamily="18" charset="0"/>
              </a:rPr>
              <a:t>,” sikurse përkufizohet nën nenin 4 të ligjit të tanishëm;</a:t>
            </a:r>
          </a:p>
          <a:p>
            <a:pPr lvl="0"/>
            <a:r>
              <a:rPr lang="sq-AL" sz="1800" b="1" dirty="0">
                <a:latin typeface="Cambria" panose="02040503050406030204" pitchFamily="18" charset="0"/>
                <a:ea typeface="Cambria" panose="02040503050406030204" pitchFamily="18" charset="0"/>
              </a:rPr>
              <a:t>Përshkruan rrethanat faktike </a:t>
            </a:r>
            <a:r>
              <a:rPr lang="sq-AL" sz="1800" dirty="0">
                <a:latin typeface="Cambria" panose="02040503050406030204" pitchFamily="18" charset="0"/>
                <a:ea typeface="Cambria" panose="02040503050406030204" pitchFamily="18" charset="0"/>
              </a:rPr>
              <a:t>që përbejnë apo prodhojnë shkeljen e pretenduar;</a:t>
            </a:r>
          </a:p>
          <a:p>
            <a:pPr lvl="0"/>
            <a:r>
              <a:rPr lang="sq-AL" sz="1800" b="1" dirty="0">
                <a:latin typeface="Cambria" panose="02040503050406030204" pitchFamily="18" charset="0"/>
                <a:ea typeface="Cambria" panose="02040503050406030204" pitchFamily="18" charset="0"/>
              </a:rPr>
              <a:t>Specifikon dispozitën </a:t>
            </a:r>
            <a:r>
              <a:rPr lang="sq-AL" sz="1800" dirty="0">
                <a:latin typeface="Cambria" panose="02040503050406030204" pitchFamily="18" charset="0"/>
                <a:ea typeface="Cambria" panose="02040503050406030204" pitchFamily="18" charset="0"/>
              </a:rPr>
              <a:t>apo dispozitat e LPP-së që pretendohet se janë shkelur; </a:t>
            </a:r>
          </a:p>
          <a:p>
            <a:pPr lvl="0"/>
            <a:r>
              <a:rPr lang="sq-AL" sz="1800" b="1" dirty="0">
                <a:latin typeface="Cambria" panose="02040503050406030204" pitchFamily="18" charset="0"/>
                <a:ea typeface="Cambria" panose="02040503050406030204" pitchFamily="18" charset="0"/>
              </a:rPr>
              <a:t>e ka të bashkangjitur një kopje të vendimit</a:t>
            </a:r>
            <a:r>
              <a:rPr lang="sq-AL" sz="1800" dirty="0">
                <a:latin typeface="Cambria" panose="02040503050406030204" pitchFamily="18" charset="0"/>
                <a:ea typeface="Cambria" panose="02040503050406030204" pitchFamily="18" charset="0"/>
              </a:rPr>
              <a:t> të miratuar nga autoriteti kontraktues gjatë kontekstit paraprak të zgjidhjes së mosmarrëveshjes në përputhje me nenin 108/A;  dhe</a:t>
            </a:r>
          </a:p>
          <a:p>
            <a:pPr lvl="0"/>
            <a:r>
              <a:rPr lang="sq-AL" sz="1800" b="1" dirty="0">
                <a:latin typeface="Cambria" panose="02040503050406030204" pitchFamily="18" charset="0"/>
                <a:ea typeface="Cambria" panose="02040503050406030204" pitchFamily="18" charset="0"/>
              </a:rPr>
              <a:t>siguron dëshminë e pagesës së tarifës së ankimit</a:t>
            </a:r>
            <a:r>
              <a:rPr lang="sq-AL" sz="1800" dirty="0">
                <a:latin typeface="Cambria" panose="02040503050406030204" pitchFamily="18" charset="0"/>
                <a:ea typeface="Cambria" panose="02040503050406030204" pitchFamily="18" charset="0"/>
              </a:rPr>
              <a:t>, të përmendur në nenin 118 të këtij ligji.</a:t>
            </a:r>
          </a:p>
          <a:p>
            <a:pPr marL="0" indent="0">
              <a:buNone/>
            </a:pPr>
            <a:r>
              <a:rPr lang="sq-AL" sz="1800" dirty="0"/>
              <a:t> </a:t>
            </a:r>
          </a:p>
          <a:p>
            <a:endParaRPr lang="sq-AL" sz="1600" dirty="0"/>
          </a:p>
        </p:txBody>
      </p:sp>
      <p:sp>
        <p:nvSpPr>
          <p:cNvPr id="4" name="Footer Placeholder 3"/>
          <p:cNvSpPr>
            <a:spLocks noGrp="1"/>
          </p:cNvSpPr>
          <p:nvPr>
            <p:ph type="ftr" sz="quarter" idx="11"/>
          </p:nvPr>
        </p:nvSpPr>
        <p:spPr>
          <a:xfrm>
            <a:off x="1981200" y="6356350"/>
            <a:ext cx="4038600" cy="365125"/>
          </a:xfrm>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27</a:t>
            </a:fld>
            <a:endParaRPr lang="en-US"/>
          </a:p>
        </p:txBody>
      </p:sp>
    </p:spTree>
    <p:extLst>
      <p:ext uri="{BB962C8B-B14F-4D97-AF65-F5344CB8AC3E}">
        <p14:creationId xmlns:p14="http://schemas.microsoft.com/office/powerpoint/2010/main" val="3198790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sq-AL" sz="2800" b="1" dirty="0"/>
              <a:t>Kompletimi i Ankesës </a:t>
            </a:r>
          </a:p>
        </p:txBody>
      </p:sp>
      <p:sp>
        <p:nvSpPr>
          <p:cNvPr id="3" name="Content Placeholder 2"/>
          <p:cNvSpPr>
            <a:spLocks noGrp="1"/>
          </p:cNvSpPr>
          <p:nvPr>
            <p:ph idx="1"/>
          </p:nvPr>
        </p:nvSpPr>
        <p:spPr>
          <a:xfrm>
            <a:off x="0" y="914400"/>
            <a:ext cx="9144000" cy="5562600"/>
          </a:xfrm>
        </p:spPr>
        <p:txBody>
          <a:bodyPr/>
          <a:lstStyle/>
          <a:p>
            <a:r>
              <a:rPr lang="sq-AL" sz="2000" dirty="0">
                <a:latin typeface="Cambria" panose="02040503050406030204" pitchFamily="18" charset="0"/>
                <a:ea typeface="Cambria" panose="02040503050406030204" pitchFamily="18" charset="0"/>
              </a:rPr>
              <a:t>Nëse mungon ndonjë nga elementet e përmendura , </a:t>
            </a:r>
            <a:r>
              <a:rPr lang="sq-AL" sz="2000" b="1" dirty="0">
                <a:latin typeface="Cambria" panose="02040503050406030204" pitchFamily="18" charset="0"/>
                <a:ea typeface="Cambria" panose="02040503050406030204" pitchFamily="18" charset="0"/>
              </a:rPr>
              <a:t>OSHP menjëherë do ta njoftojë me shkrim parashtruesin e ankesës</a:t>
            </a:r>
            <a:r>
              <a:rPr lang="sq-AL" sz="2000" dirty="0">
                <a:latin typeface="Cambria" panose="02040503050406030204" pitchFamily="18" charset="0"/>
                <a:ea typeface="Cambria" panose="02040503050406030204" pitchFamily="18" charset="0"/>
              </a:rPr>
              <a:t>, në mënyrën më të shpejtë të mundur, rreth natyrës së mangësive.</a:t>
            </a:r>
          </a:p>
          <a:p>
            <a:r>
              <a:rPr lang="sq-AL" sz="2000" dirty="0">
                <a:latin typeface="Cambria" panose="02040503050406030204" pitchFamily="18" charset="0"/>
                <a:ea typeface="Cambria" panose="02040503050406030204" pitchFamily="18" charset="0"/>
              </a:rPr>
              <a:t>Nëse afati për parashtrimin e ankesës ka skaduar  ose  skadon  për  më  </a:t>
            </a:r>
            <a:r>
              <a:rPr lang="sq-AL" sz="2000" b="1" dirty="0">
                <a:solidFill>
                  <a:srgbClr val="FF0000"/>
                </a:solidFill>
                <a:latin typeface="Cambria" panose="02040503050406030204" pitchFamily="18" charset="0"/>
                <a:ea typeface="Cambria" panose="02040503050406030204" pitchFamily="18" charset="0"/>
              </a:rPr>
              <a:t>pak  se  katër  (4)  ditë</a:t>
            </a:r>
            <a:r>
              <a:rPr lang="sq-AL" sz="2000" dirty="0">
                <a:latin typeface="Cambria" panose="02040503050406030204" pitchFamily="18" charset="0"/>
                <a:ea typeface="Cambria" panose="02040503050406030204" pitchFamily="18" charset="0"/>
              </a:rPr>
              <a:t>,  parashtruesi  i  ankesës  do  të  ketë  në dispozicion katër (4) ditë pas marrjes së njoftimit të tillë për të korrigjuar të metat e tilla dhe për të ri-parashtruar ankesën. </a:t>
            </a:r>
          </a:p>
          <a:p>
            <a:r>
              <a:rPr lang="sq-AL" sz="2000" dirty="0">
                <a:latin typeface="Cambria" panose="02040503050406030204" pitchFamily="18" charset="0"/>
                <a:ea typeface="Cambria" panose="02040503050406030204" pitchFamily="18" charset="0"/>
              </a:rPr>
              <a:t>Nëse afati për parashtrimin e ankesës akoma nuk ka skaduar dhe nuk skadon </a:t>
            </a:r>
            <a:r>
              <a:rPr lang="sq-AL" sz="2000" b="1" dirty="0">
                <a:solidFill>
                  <a:srgbClr val="FF0000"/>
                </a:solidFill>
                <a:latin typeface="Cambria" panose="02040503050406030204" pitchFamily="18" charset="0"/>
                <a:ea typeface="Cambria" panose="02040503050406030204" pitchFamily="18" charset="0"/>
              </a:rPr>
              <a:t>për më pak se dy (2) ditë</a:t>
            </a:r>
            <a:r>
              <a:rPr lang="sq-AL" sz="2000" dirty="0">
                <a:latin typeface="Cambria" panose="02040503050406030204" pitchFamily="18" charset="0"/>
                <a:ea typeface="Cambria" panose="02040503050406030204" pitchFamily="18" charset="0"/>
              </a:rPr>
              <a:t>, parashtruesi i kërkesës mund të ri-parashtrojë kërkesën në çdo kohë para skadimit të afatit për parashtrim.</a:t>
            </a:r>
          </a:p>
          <a:p>
            <a:r>
              <a:rPr lang="sq-AL" sz="2000" dirty="0">
                <a:latin typeface="Cambria" panose="02040503050406030204" pitchFamily="18" charset="0"/>
                <a:ea typeface="Cambria" panose="02040503050406030204" pitchFamily="18" charset="0"/>
              </a:rPr>
              <a:t>Nëse OSHP </a:t>
            </a:r>
            <a:r>
              <a:rPr lang="sq-AL" sz="2000" b="1" dirty="0">
                <a:latin typeface="Cambria" panose="02040503050406030204" pitchFamily="18" charset="0"/>
                <a:ea typeface="Cambria" panose="02040503050406030204" pitchFamily="18" charset="0"/>
              </a:rPr>
              <a:t>konstaton se ankesa është parashtruar me kohë dhe i plotëson kushtet sipas rregullave </a:t>
            </a:r>
            <a:r>
              <a:rPr lang="sq-AL" sz="2000" dirty="0">
                <a:latin typeface="Cambria" panose="02040503050406030204" pitchFamily="18" charset="0"/>
                <a:ea typeface="Cambria" panose="02040503050406030204" pitchFamily="18" charset="0"/>
              </a:rPr>
              <a:t>, OSHP menjëherë do të: </a:t>
            </a:r>
          </a:p>
          <a:p>
            <a:pPr lvl="0"/>
            <a:r>
              <a:rPr lang="sq-AL" sz="2000" b="1" dirty="0">
                <a:latin typeface="Cambria" panose="02040503050406030204" pitchFamily="18" charset="0"/>
                <a:ea typeface="Cambria" panose="02040503050406030204" pitchFamily="18" charset="0"/>
              </a:rPr>
              <a:t>caktojë një ekspert për shqyrtim </a:t>
            </a:r>
            <a:r>
              <a:rPr lang="sq-AL" sz="2000" dirty="0">
                <a:latin typeface="Cambria" panose="02040503050406030204" pitchFamily="18" charset="0"/>
                <a:ea typeface="Cambria" panose="02040503050406030204" pitchFamily="18" charset="0"/>
              </a:rPr>
              <a:t>të </a:t>
            </a:r>
            <a:r>
              <a:rPr lang="sq-AL" sz="2000" dirty="0" err="1">
                <a:latin typeface="Cambria" panose="02040503050406030204" pitchFamily="18" charset="0"/>
                <a:ea typeface="Cambria" panose="02040503050406030204" pitchFamily="18" charset="0"/>
              </a:rPr>
              <a:t>të</a:t>
            </a:r>
            <a:r>
              <a:rPr lang="sq-AL" sz="2000" dirty="0">
                <a:latin typeface="Cambria" panose="02040503050406030204" pitchFamily="18" charset="0"/>
                <a:ea typeface="Cambria" panose="02040503050406030204" pitchFamily="18" charset="0"/>
              </a:rPr>
              <a:t> gjitha pretendimeve të përfshira në ankesë; dhe </a:t>
            </a:r>
          </a:p>
          <a:p>
            <a:pPr lvl="0"/>
            <a:r>
              <a:rPr lang="sq-AL" sz="2000" b="1" dirty="0">
                <a:latin typeface="Cambria" panose="02040503050406030204" pitchFamily="18" charset="0"/>
                <a:ea typeface="Cambria" panose="02040503050406030204" pitchFamily="18" charset="0"/>
              </a:rPr>
              <a:t>do te formojë një panel shqyrtues për t’i shqyrtuar pretendimet e bëra në ankesë</a:t>
            </a:r>
          </a:p>
          <a:p>
            <a:pPr marL="0" indent="0">
              <a:buNone/>
            </a:pPr>
            <a:r>
              <a:rPr lang="sq-AL" sz="2000" dirty="0"/>
              <a:t> </a:t>
            </a:r>
          </a:p>
          <a:p>
            <a:endParaRPr lang="sq-AL" sz="1400" dirty="0"/>
          </a:p>
        </p:txBody>
      </p:sp>
      <p:sp>
        <p:nvSpPr>
          <p:cNvPr id="4" name="Footer Placeholder 3"/>
          <p:cNvSpPr>
            <a:spLocks noGrp="1"/>
          </p:cNvSpPr>
          <p:nvPr>
            <p:ph type="ftr" sz="quarter" idx="11"/>
          </p:nvPr>
        </p:nvSpPr>
        <p:spPr>
          <a:xfrm>
            <a:off x="1981200" y="6356350"/>
            <a:ext cx="4038600" cy="365125"/>
          </a:xfrm>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28</a:t>
            </a:fld>
            <a:endParaRPr lang="en-US"/>
          </a:p>
        </p:txBody>
      </p:sp>
    </p:spTree>
    <p:extLst>
      <p:ext uri="{BB962C8B-B14F-4D97-AF65-F5344CB8AC3E}">
        <p14:creationId xmlns:p14="http://schemas.microsoft.com/office/powerpoint/2010/main" val="20291764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85800"/>
          </a:xfrm>
        </p:spPr>
        <p:txBody>
          <a:bodyPr/>
          <a:lstStyle/>
          <a:p>
            <a:r>
              <a:rPr lang="sq-AL" b="1" dirty="0"/>
              <a:t> </a:t>
            </a:r>
            <a:r>
              <a:rPr lang="sq-AL" sz="2800" b="1" dirty="0"/>
              <a:t>Efekti </a:t>
            </a:r>
            <a:r>
              <a:rPr lang="sq-AL" sz="2800" b="1" dirty="0" err="1"/>
              <a:t>pezullues</a:t>
            </a:r>
            <a:r>
              <a:rPr lang="sq-AL" sz="2800" b="1" dirty="0"/>
              <a:t> i ankesave</a:t>
            </a:r>
            <a:r>
              <a:rPr lang="sq-AL" sz="2800" dirty="0"/>
              <a:t/>
            </a:r>
            <a:br>
              <a:rPr lang="sq-AL" sz="2800" dirty="0"/>
            </a:br>
            <a:r>
              <a:rPr lang="sq-AL" dirty="0"/>
              <a:t> </a:t>
            </a:r>
            <a:br>
              <a:rPr lang="sq-AL" dirty="0"/>
            </a:br>
            <a:endParaRPr lang="sq-AL" dirty="0"/>
          </a:p>
        </p:txBody>
      </p:sp>
      <p:sp>
        <p:nvSpPr>
          <p:cNvPr id="3" name="Content Placeholder 2"/>
          <p:cNvSpPr>
            <a:spLocks noGrp="1"/>
          </p:cNvSpPr>
          <p:nvPr>
            <p:ph idx="1"/>
          </p:nvPr>
        </p:nvSpPr>
        <p:spPr>
          <a:xfrm>
            <a:off x="0" y="990600"/>
            <a:ext cx="9144000" cy="5365750"/>
          </a:xfrm>
        </p:spPr>
        <p:txBody>
          <a:bodyPr/>
          <a:lstStyle/>
          <a:p>
            <a:r>
              <a:rPr lang="sq-AL" sz="2000" dirty="0">
                <a:latin typeface="Cambria" panose="02040503050406030204" pitchFamily="18" charset="0"/>
                <a:ea typeface="Cambria" panose="02040503050406030204" pitchFamily="18" charset="0"/>
              </a:rPr>
              <a:t>Përveç nëse paneli përkatës shqyrtues nxjerr një vendim tjetër me shkrim dhe përderisa ta nxjerrë këtë vendim, </a:t>
            </a:r>
            <a:r>
              <a:rPr lang="sq-AL" sz="2000" b="1" dirty="0">
                <a:latin typeface="Cambria" panose="02040503050406030204" pitchFamily="18" charset="0"/>
                <a:ea typeface="Cambria" panose="02040503050406030204" pitchFamily="18" charset="0"/>
              </a:rPr>
              <a:t>dorëzimi i një ankese e obligon autoritetin kontraktues që automatikisht ta pezullojë zbatimin e aktivitetit të prokurimit</a:t>
            </a:r>
            <a:r>
              <a:rPr lang="sq-AL" sz="2000" dirty="0">
                <a:latin typeface="Cambria" panose="02040503050406030204" pitchFamily="18" charset="0"/>
                <a:ea typeface="Cambria" panose="02040503050406030204" pitchFamily="18" charset="0"/>
              </a:rPr>
              <a:t> me të cilin ka të bëjë ankesa në fjalë.</a:t>
            </a:r>
          </a:p>
          <a:p>
            <a:r>
              <a:rPr lang="sq-AL" sz="2000" dirty="0">
                <a:latin typeface="Cambria" panose="02040503050406030204" pitchFamily="18" charset="0"/>
                <a:ea typeface="Cambria" panose="02040503050406030204" pitchFamily="18" charset="0"/>
              </a:rPr>
              <a:t>Pavarësisht nga ajo qe u cek me lartë,</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me kërkese te AK -  Kryetari i OSHP-së mund të nxjerrë një urdhër </a:t>
            </a:r>
            <a:r>
              <a:rPr lang="sq-AL" sz="2000" b="1" dirty="0">
                <a:latin typeface="Cambria" panose="02040503050406030204" pitchFamily="18" charset="0"/>
                <a:ea typeface="Cambria" panose="02040503050406030204" pitchFamily="18" charset="0"/>
              </a:rPr>
              <a:t>duke larguar pezullimin automatik</a:t>
            </a:r>
            <a:r>
              <a:rPr lang="sq-AL" sz="2000" dirty="0">
                <a:latin typeface="Cambria" panose="02040503050406030204" pitchFamily="18" charset="0"/>
                <a:ea typeface="Cambria" panose="02040503050406030204" pitchFamily="18" charset="0"/>
              </a:rPr>
              <a:t>, nëse pas marrjes parasysh të pasojave të mundshme të pezullimit të tilla për të gjitha interesat që me gjasë do të dëmtohen, duke përfshirë </a:t>
            </a:r>
            <a:r>
              <a:rPr lang="sq-AL" sz="2000" b="1" dirty="0">
                <a:latin typeface="Cambria" panose="02040503050406030204" pitchFamily="18" charset="0"/>
                <a:ea typeface="Cambria" panose="02040503050406030204" pitchFamily="18" charset="0"/>
              </a:rPr>
              <a:t>interesin publik </a:t>
            </a:r>
            <a:r>
              <a:rPr lang="sq-AL" sz="2000" dirty="0">
                <a:latin typeface="Cambria" panose="02040503050406030204" pitchFamily="18" charset="0"/>
                <a:ea typeface="Cambria" panose="02040503050406030204" pitchFamily="18" charset="0"/>
              </a:rPr>
              <a:t>dhe interesin e parashtruesit të ankesës</a:t>
            </a:r>
            <a:r>
              <a:rPr lang="sq-AL" sz="2000" b="1" dirty="0">
                <a:latin typeface="Cambria" panose="02040503050406030204" pitchFamily="18" charset="0"/>
                <a:ea typeface="Cambria" panose="02040503050406030204" pitchFamily="18" charset="0"/>
              </a:rPr>
              <a:t>, Kryetari vendos se pasojat negative të pezullimit të tillë i tejkalojnë përfitimet që mund të arrihen përmes asaj.</a:t>
            </a:r>
          </a:p>
          <a:p>
            <a:r>
              <a:rPr lang="sq-AL" sz="2000" dirty="0">
                <a:latin typeface="Cambria" panose="02040503050406030204" pitchFamily="18" charset="0"/>
                <a:ea typeface="Cambria" panose="02040503050406030204" pitchFamily="18" charset="0"/>
              </a:rPr>
              <a:t>Para se të merr çfarëdo veprimi mbi kërkesën e autoritetit kontraktues, parashtruesit të ankesës duhet t'i jepet një mundësi për të </a:t>
            </a:r>
            <a:r>
              <a:rPr lang="sq-AL" sz="2000" b="1" dirty="0">
                <a:latin typeface="Cambria" panose="02040503050406030204" pitchFamily="18" charset="0"/>
                <a:ea typeface="Cambria" panose="02040503050406030204" pitchFamily="18" charset="0"/>
              </a:rPr>
              <a:t>paraqitur argumentet me shkrim te Kryetari se pse  pezullimin nuk duhet të hiqet.</a:t>
            </a:r>
            <a:r>
              <a:rPr lang="sq-AL" sz="2000" dirty="0">
                <a:latin typeface="Cambria" panose="02040503050406030204" pitchFamily="18" charset="0"/>
                <a:ea typeface="Cambria" panose="02040503050406030204" pitchFamily="18" charset="0"/>
              </a:rPr>
              <a:t>.</a:t>
            </a:r>
          </a:p>
          <a:p>
            <a:r>
              <a:rPr lang="sq-AL" sz="2000" b="1" dirty="0">
                <a:latin typeface="Cambria" panose="02040503050406030204" pitchFamily="18" charset="0"/>
                <a:ea typeface="Cambria" panose="02040503050406030204" pitchFamily="18" charset="0"/>
              </a:rPr>
              <a:t>Kryetari do të njoftojë ankuesin dhe autoritetin përkatës me shkrim për vendimin e tij .</a:t>
            </a:r>
          </a:p>
          <a:p>
            <a:pPr marL="0" indent="0">
              <a:buNone/>
            </a:pPr>
            <a:endParaRPr lang="sq-AL" sz="2000" dirty="0"/>
          </a:p>
        </p:txBody>
      </p:sp>
      <p:sp>
        <p:nvSpPr>
          <p:cNvPr id="4" name="Footer Placeholder 3"/>
          <p:cNvSpPr>
            <a:spLocks noGrp="1"/>
          </p:cNvSpPr>
          <p:nvPr>
            <p:ph type="ftr" sz="quarter" idx="11"/>
          </p:nvPr>
        </p:nvSpPr>
        <p:spPr>
          <a:xfrm>
            <a:off x="2057400" y="6356350"/>
            <a:ext cx="3962400" cy="365125"/>
          </a:xfrm>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29</a:t>
            </a:fld>
            <a:endParaRPr lang="en-US"/>
          </a:p>
        </p:txBody>
      </p:sp>
    </p:spTree>
    <p:extLst>
      <p:ext uri="{BB962C8B-B14F-4D97-AF65-F5344CB8AC3E}">
        <p14:creationId xmlns:p14="http://schemas.microsoft.com/office/powerpoint/2010/main" val="661867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705725" cy="13239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a:solidFill>
                  <a:srgbClr val="002060"/>
                </a:solidFill>
                <a:latin typeface="Cambria" panose="02040503050406030204" pitchFamily="18" charset="0"/>
                <a:ea typeface="Cambria" panose="02040503050406030204" pitchFamily="18" charset="0"/>
              </a:rPr>
              <a:t>Korniza ligjore</a:t>
            </a:r>
            <a:r>
              <a:rPr lang="en-US" sz="2800" b="1" dirty="0">
                <a:solidFill>
                  <a:srgbClr val="002060"/>
                </a:solidFill>
                <a:latin typeface="Cambria" panose="02040503050406030204" pitchFamily="18" charset="0"/>
                <a:ea typeface="Cambria" panose="02040503050406030204" pitchFamily="18" charset="0"/>
              </a:rPr>
              <a:t> e BE-se</a:t>
            </a:r>
            <a:r>
              <a:rPr lang="sq-AL" sz="2800" b="1" dirty="0">
                <a:solidFill>
                  <a:srgbClr val="002060"/>
                </a:solidFill>
                <a:latin typeface="Cambria" panose="02040503050406030204" pitchFamily="18" charset="0"/>
                <a:ea typeface="Cambria" panose="02040503050406030204" pitchFamily="18" charset="0"/>
              </a:rPr>
              <a:t> për mjete juridike</a:t>
            </a: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0" y="1981200"/>
            <a:ext cx="9036050" cy="38957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ClrTx/>
              <a:buFont typeface="Wingdings" charset="0"/>
              <a:buChar char="§"/>
            </a:pPr>
            <a:r>
              <a:rPr lang="sq-AL" sz="2000" dirty="0">
                <a:latin typeface="Cambria" panose="02040503050406030204" pitchFamily="18" charset="0"/>
                <a:ea typeface="Cambria" panose="02040503050406030204" pitchFamily="18" charset="0"/>
              </a:rPr>
              <a:t>Korniza ligjore për shqyrtimin e ankesave në prokurimin publik, mund te gjendet në këto direktiva të BE-se:</a:t>
            </a:r>
            <a:endParaRPr lang="en-US" sz="2000" dirty="0">
              <a:latin typeface="Cambria" panose="02040503050406030204" pitchFamily="18" charset="0"/>
              <a:ea typeface="Cambria" panose="02040503050406030204" pitchFamily="18" charset="0"/>
            </a:endParaRPr>
          </a:p>
          <a:p>
            <a:pPr marL="0" indent="0">
              <a:buClrTx/>
              <a:buNone/>
            </a:pPr>
            <a:endParaRPr lang="sq-AL" sz="2000" dirty="0">
              <a:solidFill>
                <a:srgbClr val="0000FF"/>
              </a:solidFill>
              <a:latin typeface="Cambria" panose="02040503050406030204" pitchFamily="18" charset="0"/>
              <a:ea typeface="Cambria" panose="02040503050406030204" pitchFamily="18" charset="0"/>
            </a:endParaRPr>
          </a:p>
          <a:p>
            <a:pPr lvl="0">
              <a:buFont typeface="Wingdings" charset="0"/>
              <a:buChar char="§"/>
            </a:pPr>
            <a:r>
              <a:rPr lang="sq-AL" sz="2000" dirty="0">
                <a:latin typeface="Cambria" panose="02040503050406030204" pitchFamily="18" charset="0"/>
                <a:ea typeface="Cambria" panose="02040503050406030204" pitchFamily="18" charset="0"/>
              </a:rPr>
              <a:t>direktiva 89/665/EEC, që rregullon mjetet juridike ne dispozicion tek operatoret ekonomik gjate procedurave </a:t>
            </a:r>
            <a:r>
              <a:rPr lang="sq-AL" sz="2000" b="1" dirty="0">
                <a:latin typeface="Cambria" panose="02040503050406030204" pitchFamily="18" charset="0"/>
                <a:ea typeface="Cambria" panose="02040503050406030204" pitchFamily="18" charset="0"/>
              </a:rPr>
              <a:t>për dhënie te kontratës ne sektorin publik </a:t>
            </a:r>
          </a:p>
          <a:p>
            <a:pPr lvl="0">
              <a:buFont typeface="Wingdings" charset="0"/>
              <a:buChar char="§"/>
            </a:pPr>
            <a:r>
              <a:rPr lang="sq-AL" sz="2000" dirty="0">
                <a:latin typeface="Cambria" panose="02040503050406030204" pitchFamily="18" charset="0"/>
                <a:ea typeface="Cambria" panose="02040503050406030204" pitchFamily="18" charset="0"/>
              </a:rPr>
              <a:t>direktiva 92/13/EEC, që rregullon mjetet juridike ne dispozicion tek operatoret ekonomik  gjate procedurave </a:t>
            </a:r>
            <a:r>
              <a:rPr lang="sq-AL" sz="2000" b="1" dirty="0">
                <a:latin typeface="Cambria" panose="02040503050406030204" pitchFamily="18" charset="0"/>
                <a:ea typeface="Cambria" panose="02040503050406030204" pitchFamily="18" charset="0"/>
              </a:rPr>
              <a:t>për dhënie te kontratës për shërbime komunale</a:t>
            </a:r>
          </a:p>
          <a:p>
            <a:pPr>
              <a:buClrTx/>
              <a:buFont typeface="Wingdings" charset="0"/>
              <a:buChar char="§"/>
            </a:pPr>
            <a:endParaRPr lang="sq-AL" sz="2000" dirty="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3</a:t>
            </a:fld>
            <a:endParaRPr lang="en-US"/>
          </a:p>
        </p:txBody>
      </p:sp>
      <p:sp>
        <p:nvSpPr>
          <p:cNvPr id="4" name="Footer Placeholder 3"/>
          <p:cNvSpPr>
            <a:spLocks noGrp="1"/>
          </p:cNvSpPr>
          <p:nvPr>
            <p:ph type="ftr" sz="quarter" idx="11"/>
          </p:nvPr>
        </p:nvSpPr>
        <p:spPr>
          <a:xfrm>
            <a:off x="1143000" y="6356350"/>
            <a:ext cx="4876800" cy="365125"/>
          </a:xfrm>
        </p:spPr>
        <p:txBody>
          <a:bodyPr/>
          <a:lstStyle/>
          <a:p>
            <a:r>
              <a:rPr lang="en-US"/>
              <a:t>Departamenti per Trajnime </a:t>
            </a:r>
            <a:endParaRPr lang="en-US" dirty="0"/>
          </a:p>
        </p:txBody>
      </p:sp>
    </p:spTree>
    <p:extLst>
      <p:ext uri="{BB962C8B-B14F-4D97-AF65-F5344CB8AC3E}">
        <p14:creationId xmlns:p14="http://schemas.microsoft.com/office/powerpoint/2010/main" val="21816656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lstStyle/>
          <a:p>
            <a:r>
              <a:rPr lang="sq-AL" sz="2800" b="1" dirty="0"/>
              <a:t>Vendimi i OSHP</a:t>
            </a:r>
            <a:r>
              <a:rPr lang="sq-AL" sz="2800" dirty="0"/>
              <a:t/>
            </a:r>
            <a:br>
              <a:rPr lang="sq-AL" sz="2800" dirty="0"/>
            </a:br>
            <a:r>
              <a:rPr lang="sq-AL" sz="2800" dirty="0"/>
              <a:t> </a:t>
            </a:r>
            <a:br>
              <a:rPr lang="sq-AL" sz="2800" dirty="0"/>
            </a:br>
            <a:endParaRPr lang="sq-AL" sz="2800" dirty="0"/>
          </a:p>
        </p:txBody>
      </p:sp>
      <p:sp>
        <p:nvSpPr>
          <p:cNvPr id="3" name="Content Placeholder 2"/>
          <p:cNvSpPr>
            <a:spLocks noGrp="1"/>
          </p:cNvSpPr>
          <p:nvPr>
            <p:ph idx="1"/>
          </p:nvPr>
        </p:nvSpPr>
        <p:spPr>
          <a:xfrm>
            <a:off x="0" y="1143000"/>
            <a:ext cx="9144000" cy="4983163"/>
          </a:xfrm>
        </p:spPr>
        <p:txBody>
          <a:bodyPr/>
          <a:lstStyle/>
          <a:p>
            <a:r>
              <a:rPr lang="sq-AL" sz="1800" dirty="0">
                <a:latin typeface="Cambria" panose="02040503050406030204" pitchFamily="18" charset="0"/>
                <a:ea typeface="Cambria" panose="02040503050406030204" pitchFamily="18" charset="0"/>
              </a:rPr>
              <a:t>Ne përputhje me nenin 105 te LPP-se, </a:t>
            </a:r>
            <a:r>
              <a:rPr lang="sq-AL" sz="1800" b="1" dirty="0">
                <a:latin typeface="Cambria" panose="02040503050406030204" pitchFamily="18" charset="0"/>
                <a:ea typeface="Cambria" panose="02040503050406030204" pitchFamily="18" charset="0"/>
              </a:rPr>
              <a:t>rastet e përsëritura me pretendimet te njëjta ankimore, kur objekti i kontestit dhe palët janë te njëjta</a:t>
            </a:r>
            <a:r>
              <a:rPr lang="sq-AL" sz="1800" dirty="0">
                <a:latin typeface="Cambria" panose="02040503050406030204" pitchFamily="18" charset="0"/>
                <a:ea typeface="Cambria" panose="02040503050406030204" pitchFamily="18" charset="0"/>
              </a:rPr>
              <a:t>, për raste te cilat janë shqyrtuar me pare, kryetari i panelit shqyrtues duhet te trajtoj </a:t>
            </a:r>
            <a:r>
              <a:rPr lang="sq-AL" sz="1800" b="1" dirty="0">
                <a:latin typeface="Cambria" panose="02040503050406030204" pitchFamily="18" charset="0"/>
                <a:ea typeface="Cambria" panose="02040503050406030204" pitchFamily="18" charset="0"/>
              </a:rPr>
              <a:t>si çështje te gjykuar “</a:t>
            </a:r>
            <a:r>
              <a:rPr lang="sq-AL" sz="1800" b="1" dirty="0" err="1">
                <a:latin typeface="Cambria" panose="02040503050406030204" pitchFamily="18" charset="0"/>
                <a:ea typeface="Cambria" panose="02040503050406030204" pitchFamily="18" charset="0"/>
              </a:rPr>
              <a:t>res</a:t>
            </a:r>
            <a:r>
              <a:rPr lang="sq-AL" sz="1800" b="1" dirty="0">
                <a:latin typeface="Cambria" panose="02040503050406030204" pitchFamily="18" charset="0"/>
                <a:ea typeface="Cambria" panose="02040503050406030204" pitchFamily="18" charset="0"/>
              </a:rPr>
              <a:t> </a:t>
            </a:r>
            <a:r>
              <a:rPr lang="sq-AL" sz="1800" b="1" dirty="0" err="1">
                <a:latin typeface="Cambria" panose="02040503050406030204" pitchFamily="18" charset="0"/>
                <a:ea typeface="Cambria" panose="02040503050406030204" pitchFamily="18" charset="0"/>
              </a:rPr>
              <a:t>judicata</a:t>
            </a:r>
            <a:r>
              <a:rPr lang="sq-AL" sz="1800" b="1" dirty="0">
                <a:latin typeface="Cambria" panose="02040503050406030204" pitchFamily="18" charset="0"/>
                <a:ea typeface="Cambria" panose="02040503050406030204" pitchFamily="18" charset="0"/>
              </a:rPr>
              <a:t>”.</a:t>
            </a:r>
          </a:p>
          <a:p>
            <a:r>
              <a:rPr lang="sq-AL" sz="1800" dirty="0">
                <a:latin typeface="Cambria" panose="02040503050406030204" pitchFamily="18" charset="0"/>
                <a:ea typeface="Cambria" panose="02040503050406030204" pitchFamily="18" charset="0"/>
              </a:rPr>
              <a:t>Autoritetet kontraktuese, në përputhje me nenin 115.1 të LPP-së, </a:t>
            </a:r>
            <a:r>
              <a:rPr lang="sq-AL" sz="1800" b="1" dirty="0">
                <a:latin typeface="Cambria" panose="02040503050406030204" pitchFamily="18" charset="0"/>
                <a:ea typeface="Cambria" panose="02040503050406030204" pitchFamily="18" charset="0"/>
              </a:rPr>
              <a:t>brenda 15 ditëve nga data e ankesës </a:t>
            </a:r>
            <a:r>
              <a:rPr lang="sq-AL" sz="1800" dirty="0">
                <a:latin typeface="Cambria" panose="02040503050406030204" pitchFamily="18" charset="0"/>
                <a:ea typeface="Cambria" panose="02040503050406030204" pitchFamily="18" charset="0"/>
              </a:rPr>
              <a:t>(e llogaritur si në vijim: </a:t>
            </a:r>
            <a:r>
              <a:rPr lang="sq-AL" sz="1800" dirty="0">
                <a:solidFill>
                  <a:srgbClr val="FF0000"/>
                </a:solidFill>
                <a:latin typeface="Cambria" panose="02040503050406030204" pitchFamily="18" charset="0"/>
                <a:ea typeface="Cambria" panose="02040503050406030204" pitchFamily="18" charset="0"/>
              </a:rPr>
              <a:t>1 ditë për shqyrtim te ankesës; 10 ditë për vlerësim te ekspertit; 4 ditë për përgjigje te autoritetit kontraktues ne lidhje me vlerësimin e ekspertit</a:t>
            </a:r>
            <a:r>
              <a:rPr lang="sq-AL" sz="1800" dirty="0">
                <a:latin typeface="Cambria" panose="02040503050406030204" pitchFamily="18" charset="0"/>
                <a:ea typeface="Cambria" panose="02040503050406030204" pitchFamily="18" charset="0"/>
              </a:rPr>
              <a:t>), duhet ta informojnë parashtruesin e ankesës, ekspertin shqyrtues dhe panelin shqyrtues, </a:t>
            </a:r>
            <a:r>
              <a:rPr lang="sq-AL" sz="1800" b="1" dirty="0">
                <a:latin typeface="Cambria" panose="02040503050406030204" pitchFamily="18" charset="0"/>
                <a:ea typeface="Cambria" panose="02040503050406030204" pitchFamily="18" charset="0"/>
              </a:rPr>
              <a:t>rreth vendimit të vet lidhur me çështjet e cekura në ankesë.</a:t>
            </a:r>
          </a:p>
          <a:p>
            <a:r>
              <a:rPr lang="sq-AL" sz="1800" dirty="0">
                <a:latin typeface="Cambria" panose="02040503050406030204" pitchFamily="18" charset="0"/>
                <a:ea typeface="Cambria" panose="02040503050406030204" pitchFamily="18" charset="0"/>
              </a:rPr>
              <a:t>Nëse, në vendimin e tij, autoriteti kontraktues konstaton se pretendimi ose të gjitha pretendimet janë të vlefshme, dhe ankuesi nuk ka refuzuar, Autoriteti Kontraktues, </a:t>
            </a:r>
            <a:r>
              <a:rPr lang="sq-AL" sz="1800" b="1" dirty="0">
                <a:latin typeface="Cambria" panose="02040503050406030204" pitchFamily="18" charset="0"/>
                <a:ea typeface="Cambria" panose="02040503050406030204" pitchFamily="18" charset="0"/>
              </a:rPr>
              <a:t>brenda 5 ditëve ose kohës së lejuar nga eksperti</a:t>
            </a:r>
            <a:r>
              <a:rPr lang="sq-AL" sz="1800" dirty="0">
                <a:latin typeface="Cambria" panose="02040503050406030204" pitchFamily="18" charset="0"/>
                <a:ea typeface="Cambria" panose="02040503050406030204" pitchFamily="18" charset="0"/>
              </a:rPr>
              <a:t>, </a:t>
            </a:r>
            <a:r>
              <a:rPr lang="sq-AL" sz="1800" b="1" dirty="0">
                <a:latin typeface="Cambria" panose="02040503050406030204" pitchFamily="18" charset="0"/>
                <a:ea typeface="Cambria" panose="02040503050406030204" pitchFamily="18" charset="0"/>
              </a:rPr>
              <a:t>do të ndërmerr çfarëdo veprimi korrigjues të rekomanduar nga eksperti. </a:t>
            </a:r>
          </a:p>
          <a:p>
            <a:r>
              <a:rPr lang="sq-AL" sz="1800" dirty="0">
                <a:latin typeface="Cambria" panose="02040503050406030204" pitchFamily="18" charset="0"/>
                <a:ea typeface="Cambria" panose="02040503050406030204" pitchFamily="18" charset="0"/>
              </a:rPr>
              <a:t>Nëse, brenda afatit kohor të specifikuar, autoriteti kontraktues nuk e nxjerr vendimin që e refuzon ose e mohon vlefshmërinë e një pretendimi ose që nuk e vlerëson farë vlefshmërinë e një pretendimi, </a:t>
            </a:r>
            <a:r>
              <a:rPr lang="sq-AL" sz="1800" b="1" dirty="0">
                <a:latin typeface="Cambria" panose="02040503050406030204" pitchFamily="18" charset="0"/>
                <a:ea typeface="Cambria" panose="02040503050406030204" pitchFamily="18" charset="0"/>
              </a:rPr>
              <a:t>ankesa do t’i referohet panelit shqyrtues.</a:t>
            </a:r>
          </a:p>
          <a:p>
            <a:r>
              <a:rPr lang="sq-AL" sz="1800" b="1" dirty="0"/>
              <a:t> </a:t>
            </a:r>
          </a:p>
          <a:p>
            <a:endParaRPr lang="sq-AL" sz="1600" dirty="0"/>
          </a:p>
        </p:txBody>
      </p:sp>
      <p:sp>
        <p:nvSpPr>
          <p:cNvPr id="4" name="Footer Placeholder 3"/>
          <p:cNvSpPr>
            <a:spLocks noGrp="1"/>
          </p:cNvSpPr>
          <p:nvPr>
            <p:ph type="ftr" sz="quarter" idx="11"/>
          </p:nvPr>
        </p:nvSpPr>
        <p:spPr>
          <a:xfrm>
            <a:off x="2133600" y="6356350"/>
            <a:ext cx="3886200" cy="365125"/>
          </a:xfrm>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30</a:t>
            </a:fld>
            <a:endParaRPr lang="en-US"/>
          </a:p>
        </p:txBody>
      </p:sp>
    </p:spTree>
    <p:extLst>
      <p:ext uri="{BB962C8B-B14F-4D97-AF65-F5344CB8AC3E}">
        <p14:creationId xmlns:p14="http://schemas.microsoft.com/office/powerpoint/2010/main" val="39718150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lstStyle/>
          <a:p>
            <a:r>
              <a:rPr lang="sq-AL" sz="2800" b="1" dirty="0"/>
              <a:t>Vendimi i OSHP</a:t>
            </a:r>
            <a:r>
              <a:rPr lang="en-US" sz="2800" b="1" dirty="0"/>
              <a:t> (2)</a:t>
            </a:r>
            <a:endParaRPr lang="sq-AL" sz="2800" dirty="0"/>
          </a:p>
        </p:txBody>
      </p:sp>
      <p:sp>
        <p:nvSpPr>
          <p:cNvPr id="3" name="Content Placeholder 2"/>
          <p:cNvSpPr>
            <a:spLocks noGrp="1"/>
          </p:cNvSpPr>
          <p:nvPr>
            <p:ph idx="1"/>
          </p:nvPr>
        </p:nvSpPr>
        <p:spPr>
          <a:xfrm>
            <a:off x="0" y="609600"/>
            <a:ext cx="9144000" cy="5516563"/>
          </a:xfrm>
        </p:spPr>
        <p:txBody>
          <a:bodyPr/>
          <a:lstStyle/>
          <a:p>
            <a:r>
              <a:rPr lang="sq-AL" sz="1800" dirty="0"/>
              <a:t>Nëse </a:t>
            </a:r>
            <a:r>
              <a:rPr lang="en-US" sz="1800" dirty="0"/>
              <a:t>AK </a:t>
            </a:r>
            <a:r>
              <a:rPr lang="sq-AL" sz="1800" dirty="0"/>
              <a:t>e nxjerr një vendim duke konstatuar se një pretendim i bërë në ankesë është i vlefshëm, por ai nuk ndërmerr veprimet e duhura dhe efektive korrigjuese , </a:t>
            </a:r>
            <a:r>
              <a:rPr lang="sq-AL" sz="1800" b="1" dirty="0"/>
              <a:t>parashtruesi i ankesës pastaj mundet që brenda tri (3) ditëve </a:t>
            </a:r>
            <a:r>
              <a:rPr lang="sq-AL" sz="1800" dirty="0"/>
              <a:t>të </a:t>
            </a:r>
            <a:r>
              <a:rPr lang="sq-AL" sz="1800" b="1" dirty="0"/>
              <a:t>paraqesë një njoftim me shkrim tek paneli shqyrtues dhe autoriteti kontraktues</a:t>
            </a:r>
            <a:r>
              <a:rPr lang="sq-AL" sz="1800" dirty="0"/>
              <a:t>, lidhur me dështimin e tillë dhe për të kërkuar nga paneli shqyrtues që ta shqyrtojë çështjen dhe të nxjerrë një urdhër për autoritetin kontraktues duke e detyruar autoritetin e tillë që të korrigjojë shkeljen e pretenduar dhe / ose të parandalojë dëmtimin e mëtejmë të parashtruesit të ankesës dhe / ose një palë tjetër të interesuar. </a:t>
            </a:r>
          </a:p>
          <a:p>
            <a:endParaRPr lang="sq-AL" sz="1800" dirty="0"/>
          </a:p>
          <a:p>
            <a:r>
              <a:rPr lang="sq-AL" sz="1800" dirty="0"/>
              <a:t>Në këtë rast, AK, </a:t>
            </a:r>
            <a:r>
              <a:rPr lang="sq-AL" sz="1800" b="1" dirty="0"/>
              <a:t>brenda tri (3) ditësh</a:t>
            </a:r>
            <a:r>
              <a:rPr lang="sq-AL" sz="1800" dirty="0"/>
              <a:t>, do të transferojë të gjitha dokumentet te panelin shqyrtues.</a:t>
            </a:r>
            <a:endParaRPr lang="en-US" sz="1800" dirty="0"/>
          </a:p>
          <a:p>
            <a:pPr marL="0" indent="0">
              <a:buNone/>
            </a:pPr>
            <a:endParaRPr lang="sq-AL" sz="1800" dirty="0"/>
          </a:p>
          <a:p>
            <a:r>
              <a:rPr lang="en-GB" sz="1800" dirty="0"/>
              <a:t> </a:t>
            </a:r>
            <a:r>
              <a:rPr lang="sq-AL" sz="1800" dirty="0"/>
              <a:t>OSHP do të nxjerrë </a:t>
            </a:r>
            <a:r>
              <a:rPr lang="sq-AL" sz="1800" b="1" dirty="0"/>
              <a:t>vendimin e tij përfundimtar me shkrim, së bashku me një deklaratë me shkrim mbi arsyet faktike dhe ligjore </a:t>
            </a:r>
            <a:r>
              <a:rPr lang="sq-AL" sz="1800" dirty="0"/>
              <a:t>mbi të cilat është marrë një vendim i tillë, dhe ndonjë urdhër që nevojitet për zbatimin e vendimit të tillë. </a:t>
            </a:r>
          </a:p>
          <a:p>
            <a:endParaRPr lang="sq-AL" sz="1800" dirty="0"/>
          </a:p>
          <a:p>
            <a:r>
              <a:rPr lang="sq-AL" sz="1800" b="1" dirty="0"/>
              <a:t>Një vendim i OSHP-se për ri-vlerësim të përzgjedhjes së ofertuesve ose dhënies së kontratës nuk nënkupton një ndryshim në rezultatin fillestar.</a:t>
            </a:r>
          </a:p>
          <a:p>
            <a:endParaRPr lang="sq-AL" sz="1800" dirty="0"/>
          </a:p>
          <a:p>
            <a:endParaRPr lang="sq-AL" sz="1800" dirty="0"/>
          </a:p>
        </p:txBody>
      </p:sp>
      <p:sp>
        <p:nvSpPr>
          <p:cNvPr id="4" name="Footer Placeholder 3"/>
          <p:cNvSpPr>
            <a:spLocks noGrp="1"/>
          </p:cNvSpPr>
          <p:nvPr>
            <p:ph type="ftr" sz="quarter" idx="11"/>
          </p:nvPr>
        </p:nvSpPr>
        <p:spPr>
          <a:xfrm>
            <a:off x="2057400" y="6356350"/>
            <a:ext cx="3962400" cy="365125"/>
          </a:xfrm>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31</a:t>
            </a:fld>
            <a:endParaRPr lang="en-US"/>
          </a:p>
        </p:txBody>
      </p:sp>
    </p:spTree>
    <p:extLst>
      <p:ext uri="{BB962C8B-B14F-4D97-AF65-F5344CB8AC3E}">
        <p14:creationId xmlns:p14="http://schemas.microsoft.com/office/powerpoint/2010/main" val="303993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lstStyle/>
          <a:p>
            <a:r>
              <a:rPr lang="sq-AL" sz="2800" b="1" dirty="0"/>
              <a:t>Vendimi i OSHP</a:t>
            </a:r>
            <a:r>
              <a:rPr lang="en-US" sz="2800" b="1" dirty="0"/>
              <a:t> (3)</a:t>
            </a:r>
            <a:endParaRPr lang="sq-AL" sz="2800" dirty="0"/>
          </a:p>
        </p:txBody>
      </p:sp>
      <p:sp>
        <p:nvSpPr>
          <p:cNvPr id="3" name="Content Placeholder 2"/>
          <p:cNvSpPr>
            <a:spLocks noGrp="1"/>
          </p:cNvSpPr>
          <p:nvPr>
            <p:ph idx="1"/>
          </p:nvPr>
        </p:nvSpPr>
        <p:spPr>
          <a:xfrm>
            <a:off x="0" y="609600"/>
            <a:ext cx="9144000" cy="5516563"/>
          </a:xfrm>
        </p:spPr>
        <p:txBody>
          <a:bodyPr/>
          <a:lstStyle/>
          <a:p>
            <a:endParaRPr lang="en-US" sz="1800" b="0" i="0" u="none" strike="noStrike" baseline="0" dirty="0">
              <a:solidFill>
                <a:srgbClr val="000000"/>
              </a:solidFill>
              <a:latin typeface="Times New Roman" panose="02020603050405020304" pitchFamily="18" charset="0"/>
            </a:endParaRPr>
          </a:p>
          <a:p>
            <a:endParaRPr lang="sq-AL" sz="2000" dirty="0">
              <a:solidFill>
                <a:srgbClr val="000000"/>
              </a:solidFill>
              <a:latin typeface="Cambria" panose="02040503050406030204" pitchFamily="18" charset="0"/>
              <a:ea typeface="Cambria" panose="02040503050406030204" pitchFamily="18" charset="0"/>
            </a:endParaRPr>
          </a:p>
          <a:p>
            <a:r>
              <a:rPr lang="sq-AL" sz="2000" b="0" i="0" u="none" strike="noStrike" baseline="0" dirty="0">
                <a:solidFill>
                  <a:srgbClr val="000000"/>
                </a:solidFill>
                <a:latin typeface="Cambria" panose="02040503050406030204" pitchFamily="18" charset="0"/>
                <a:ea typeface="Cambria" panose="02040503050406030204" pitchFamily="18" charset="0"/>
              </a:rPr>
              <a:t>Vendimi i OSHP-së do të publikohet në </a:t>
            </a:r>
            <a:r>
              <a:rPr lang="sq-AL" sz="2000" b="0" i="0" u="none" strike="noStrike" baseline="0" dirty="0" err="1">
                <a:solidFill>
                  <a:srgbClr val="000000"/>
                </a:solidFill>
                <a:latin typeface="Cambria" panose="02040503050406030204" pitchFamily="18" charset="0"/>
                <a:ea typeface="Cambria" panose="02040503050406030204" pitchFamily="18" charset="0"/>
              </a:rPr>
              <a:t>uebfaqen</a:t>
            </a:r>
            <a:r>
              <a:rPr lang="sq-AL" sz="2000" b="0" i="0" u="none" strike="noStrike" baseline="0" dirty="0">
                <a:solidFill>
                  <a:srgbClr val="000000"/>
                </a:solidFill>
                <a:latin typeface="Cambria" panose="02040503050406030204" pitchFamily="18" charset="0"/>
                <a:ea typeface="Cambria" panose="02040503050406030204" pitchFamily="18" charset="0"/>
              </a:rPr>
              <a:t> e OSHP-së brenda pes</a:t>
            </a:r>
            <a:r>
              <a:rPr lang="sq-AL" sz="2000" b="1" i="0" u="none" strike="noStrike" baseline="0" dirty="0">
                <a:solidFill>
                  <a:srgbClr val="000000"/>
                </a:solidFill>
                <a:latin typeface="Cambria" panose="02040503050406030204" pitchFamily="18" charset="0"/>
                <a:ea typeface="Cambria" panose="02040503050406030204" pitchFamily="18" charset="0"/>
              </a:rPr>
              <a:t>ë (5) ditëve në gjuhën origjinale të vendimit dhe brenda pesëmbëdhjetë (15) ditëve sa i përket gjuhëve tjera, </a:t>
            </a:r>
            <a:r>
              <a:rPr lang="sq-AL" sz="2000" b="0" i="0" u="none" strike="noStrike" baseline="0" dirty="0">
                <a:solidFill>
                  <a:srgbClr val="000000"/>
                </a:solidFill>
                <a:latin typeface="Cambria" panose="02040503050406030204" pitchFamily="18" charset="0"/>
                <a:ea typeface="Cambria" panose="02040503050406030204" pitchFamily="18" charset="0"/>
              </a:rPr>
              <a:t>si dhe në </a:t>
            </a:r>
            <a:r>
              <a:rPr lang="sq-AL" sz="2000" b="1" i="0" u="none" strike="noStrike" baseline="0" dirty="0">
                <a:solidFill>
                  <a:srgbClr val="000000"/>
                </a:solidFill>
                <a:latin typeface="Cambria" panose="02040503050406030204" pitchFamily="18" charset="0"/>
                <a:ea typeface="Cambria" panose="02040503050406030204" pitchFamily="18" charset="0"/>
              </a:rPr>
              <a:t>gjuhën angleze për të gjitha rastet me vlerë të lartë të kontratës</a:t>
            </a:r>
            <a:r>
              <a:rPr lang="sq-AL" sz="2000" b="0" i="0" u="none" strike="noStrike" baseline="0" dirty="0">
                <a:solidFill>
                  <a:srgbClr val="000000"/>
                </a:solidFill>
                <a:latin typeface="Cambria" panose="02040503050406030204" pitchFamily="18" charset="0"/>
                <a:ea typeface="Cambria" panose="02040503050406030204" pitchFamily="18" charset="0"/>
              </a:rPr>
              <a:t>, në ueb faqen e OSHP-së </a:t>
            </a:r>
            <a:r>
              <a:rPr lang="sq-AL" sz="2000" b="1" i="0" u="none" strike="noStrike" baseline="0" dirty="0">
                <a:solidFill>
                  <a:srgbClr val="0000FF"/>
                </a:solidFill>
                <a:latin typeface="Cambria" panose="02040503050406030204" pitchFamily="18" charset="0"/>
                <a:ea typeface="Cambria" panose="02040503050406030204" pitchFamily="18" charset="0"/>
              </a:rPr>
              <a:t>www.oshp.rks-gov.net</a:t>
            </a:r>
            <a:r>
              <a:rPr lang="sq-AL" sz="2000" b="0" i="0" u="none" strike="noStrike" baseline="0" dirty="0">
                <a:solidFill>
                  <a:srgbClr val="000000"/>
                </a:solidFill>
                <a:latin typeface="Cambria" panose="02040503050406030204" pitchFamily="18" charset="0"/>
                <a:ea typeface="Cambria" panose="02040503050406030204" pitchFamily="18" charset="0"/>
              </a:rPr>
              <a:t>, dhe në sistem të prokurimit elektronik në kuadër të modulit për ankesa. </a:t>
            </a:r>
          </a:p>
          <a:p>
            <a:pPr marL="0" indent="0">
              <a:buNone/>
            </a:pPr>
            <a:endParaRPr lang="sq-AL" sz="2000" b="0" i="0" u="none" strike="noStrike" baseline="0" dirty="0">
              <a:solidFill>
                <a:srgbClr val="000000"/>
              </a:solidFill>
              <a:latin typeface="Cambria" panose="02040503050406030204" pitchFamily="18" charset="0"/>
              <a:ea typeface="Cambria" panose="02040503050406030204" pitchFamily="18" charset="0"/>
            </a:endParaRPr>
          </a:p>
          <a:p>
            <a:r>
              <a:rPr lang="sq-AL" sz="2000" b="0" i="0" u="none" strike="noStrike" baseline="0" dirty="0">
                <a:solidFill>
                  <a:srgbClr val="000000"/>
                </a:solidFill>
                <a:latin typeface="Cambria" panose="02040503050406030204" pitchFamily="18" charset="0"/>
                <a:ea typeface="Cambria" panose="02040503050406030204" pitchFamily="18" charset="0"/>
              </a:rPr>
              <a:t>Në rast se OSHP nxjerr një vendim për diskualifikim të një operatori ekonomik nga pjesëmarrja në prokurim publik, atëherë OE i diskualifikuar nuk ka të drejtë të merr pjesë në asnjë aktivitet të prokurimit prej datës së vendimit.</a:t>
            </a:r>
            <a:endParaRPr lang="sq-AL" sz="2000" dirty="0">
              <a:latin typeface="Cambria" panose="02040503050406030204" pitchFamily="18" charset="0"/>
              <a:ea typeface="Cambria" panose="02040503050406030204" pitchFamily="18" charset="0"/>
            </a:endParaRPr>
          </a:p>
          <a:p>
            <a:endParaRPr lang="sq-AL" sz="1800" dirty="0"/>
          </a:p>
        </p:txBody>
      </p:sp>
      <p:sp>
        <p:nvSpPr>
          <p:cNvPr id="4" name="Footer Placeholder 3"/>
          <p:cNvSpPr>
            <a:spLocks noGrp="1"/>
          </p:cNvSpPr>
          <p:nvPr>
            <p:ph type="ftr" sz="quarter" idx="11"/>
          </p:nvPr>
        </p:nvSpPr>
        <p:spPr>
          <a:xfrm>
            <a:off x="2057400" y="6356350"/>
            <a:ext cx="3962400" cy="365125"/>
          </a:xfrm>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32</a:t>
            </a:fld>
            <a:endParaRPr lang="en-US"/>
          </a:p>
        </p:txBody>
      </p:sp>
    </p:spTree>
    <p:extLst>
      <p:ext uri="{BB962C8B-B14F-4D97-AF65-F5344CB8AC3E}">
        <p14:creationId xmlns:p14="http://schemas.microsoft.com/office/powerpoint/2010/main" val="19013883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lstStyle/>
          <a:p>
            <a:r>
              <a:rPr lang="sq-AL" sz="2800" b="1" dirty="0"/>
              <a:t>Paraqitja e ankesës pranë Gjykatës Themelore</a:t>
            </a:r>
            <a:r>
              <a:rPr lang="sq-AL" sz="2800" dirty="0"/>
              <a:t/>
            </a:r>
            <a:br>
              <a:rPr lang="sq-AL" sz="2800" dirty="0"/>
            </a:br>
            <a:r>
              <a:rPr lang="sq-AL" sz="2800" dirty="0"/>
              <a:t>(Tarifat e Ankesave )</a:t>
            </a:r>
          </a:p>
        </p:txBody>
      </p:sp>
      <p:sp>
        <p:nvSpPr>
          <p:cNvPr id="3" name="Content Placeholder 2"/>
          <p:cNvSpPr>
            <a:spLocks noGrp="1"/>
          </p:cNvSpPr>
          <p:nvPr>
            <p:ph idx="1"/>
          </p:nvPr>
        </p:nvSpPr>
        <p:spPr>
          <a:xfrm>
            <a:off x="0" y="1295400"/>
            <a:ext cx="9144000" cy="5060950"/>
          </a:xfrm>
        </p:spPr>
        <p:txBody>
          <a:bodyPr/>
          <a:lstStyle/>
          <a:p>
            <a:r>
              <a:rPr lang="sq-AL" sz="1800" dirty="0"/>
              <a:t>Nëse parashtruesi i ankesës mendon se vendimi përfundimtar ose konstatimi i OSHP-së është në kundërshtim me faktet ose me këtë ligj, </a:t>
            </a:r>
            <a:r>
              <a:rPr lang="sq-AL" sz="1800" b="1" dirty="0"/>
              <a:t>parashtruesi i ankesës mund të kërkojë nga Gjykata Themelore që ta shqyrtojë një vendim të tillë.</a:t>
            </a:r>
          </a:p>
          <a:p>
            <a:endParaRPr lang="en-US" sz="1800" dirty="0"/>
          </a:p>
          <a:p>
            <a:r>
              <a:rPr lang="sq-AL" sz="1800" dirty="0"/>
              <a:t>Kërkesa duhet të dorëzohet </a:t>
            </a:r>
            <a:r>
              <a:rPr lang="sq-AL" sz="1800" b="1" dirty="0"/>
              <a:t>brenda tridhjetë (30) ditësh </a:t>
            </a:r>
            <a:r>
              <a:rPr lang="sq-AL" sz="1800" dirty="0"/>
              <a:t>nga data e publikimit të vendimit të OSHP-së.</a:t>
            </a:r>
          </a:p>
          <a:p>
            <a:endParaRPr lang="sq-AL" sz="1800" dirty="0"/>
          </a:p>
          <a:p>
            <a:endParaRPr lang="sq-AL" sz="1600" dirty="0"/>
          </a:p>
          <a:p>
            <a:endParaRPr lang="sq-AL" sz="1600" dirty="0"/>
          </a:p>
          <a:p>
            <a:endParaRPr lang="sq-AL" sz="1600" dirty="0"/>
          </a:p>
          <a:p>
            <a:endParaRPr lang="sq-AL" sz="1600" dirty="0"/>
          </a:p>
        </p:txBody>
      </p:sp>
      <p:sp>
        <p:nvSpPr>
          <p:cNvPr id="4" name="Footer Placeholder 3"/>
          <p:cNvSpPr>
            <a:spLocks noGrp="1"/>
          </p:cNvSpPr>
          <p:nvPr>
            <p:ph type="ftr" sz="quarter" idx="11"/>
          </p:nvPr>
        </p:nvSpPr>
        <p:spPr>
          <a:xfrm>
            <a:off x="2133600" y="6356350"/>
            <a:ext cx="3886200" cy="365125"/>
          </a:xfrm>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33</a:t>
            </a:fld>
            <a:endParaRPr lang="en-US"/>
          </a:p>
        </p:txBody>
      </p:sp>
    </p:spTree>
    <p:extLst>
      <p:ext uri="{BB962C8B-B14F-4D97-AF65-F5344CB8AC3E}">
        <p14:creationId xmlns:p14="http://schemas.microsoft.com/office/powerpoint/2010/main" val="32982180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lstStyle/>
          <a:p>
            <a:r>
              <a:rPr lang="sq-AL" sz="2800" b="1" dirty="0"/>
              <a:t>Pyetje 1</a:t>
            </a:r>
          </a:p>
        </p:txBody>
      </p:sp>
      <p:sp>
        <p:nvSpPr>
          <p:cNvPr id="3" name="Content Placeholder 2"/>
          <p:cNvSpPr>
            <a:spLocks noGrp="1"/>
          </p:cNvSpPr>
          <p:nvPr>
            <p:ph idx="1"/>
          </p:nvPr>
        </p:nvSpPr>
        <p:spPr>
          <a:xfrm>
            <a:off x="0" y="1295400"/>
            <a:ext cx="9144000" cy="5060950"/>
          </a:xfrm>
        </p:spPr>
        <p:txBody>
          <a:bodyPr/>
          <a:lstStyle/>
          <a:p>
            <a:pPr marL="342900" marR="0" lvl="0" indent="-342900" algn="just">
              <a:spcBef>
                <a:spcPts val="0"/>
              </a:spcBef>
              <a:spcAft>
                <a:spcPts val="0"/>
              </a:spcAft>
              <a:buFont typeface="+mj-lt"/>
              <a:buAutoNum type="arabicPeriod"/>
            </a:pPr>
            <a:r>
              <a:rPr lang="sq-AL" sz="1800" b="1" dirty="0">
                <a:effectLst/>
                <a:latin typeface="Arial" panose="020B0604020202020204" pitchFamily="34" charset="0"/>
                <a:ea typeface="MS Mincho" panose="02020609040205080304" pitchFamily="49" charset="-128"/>
                <a:cs typeface="Times New Roman" panose="02020603050405020304" pitchFamily="18" charset="0"/>
              </a:rPr>
              <a:t>Kurdo qe ankesa ndërlidhet me njoftimin për kontratë, dokumentet e tenderit, </a:t>
            </a:r>
            <a:r>
              <a:rPr lang="sq-AL" sz="1800" b="1" dirty="0">
                <a:effectLst/>
                <a:latin typeface="Arial" panose="020B0604020202020204" pitchFamily="34" charset="0"/>
                <a:ea typeface="Cambria" panose="02040503050406030204" pitchFamily="18" charset="0"/>
                <a:cs typeface="Times New Roman" panose="02020603050405020304" pitchFamily="18" charset="0"/>
              </a:rPr>
              <a:t> parashtruesi i ankesës është i obliguar qe ne OSHP, përveç ankesës, ta dorëzoj edhe </a:t>
            </a:r>
            <a:r>
              <a:rPr lang="sq-AL" sz="1800" b="1" dirty="0" err="1">
                <a:effectLst/>
                <a:latin typeface="Arial" panose="020B0604020202020204" pitchFamily="34" charset="0"/>
                <a:ea typeface="Cambria" panose="02040503050406030204" pitchFamily="18" charset="0"/>
                <a:cs typeface="Times New Roman" panose="02020603050405020304" pitchFamily="18" charset="0"/>
              </a:rPr>
              <a:t>garancionin</a:t>
            </a:r>
            <a:r>
              <a:rPr lang="sq-AL" sz="1800" b="1" dirty="0">
                <a:effectLst/>
                <a:latin typeface="Arial" panose="020B0604020202020204" pitchFamily="34" charset="0"/>
                <a:ea typeface="Cambria" panose="02040503050406030204" pitchFamily="18" charset="0"/>
                <a:cs typeface="Times New Roman" panose="02020603050405020304" pitchFamily="18" charset="0"/>
              </a:rPr>
              <a:t> për siguri  te ankesës ne vlere prej:</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indent="0" algn="just">
              <a:spcBef>
                <a:spcPts val="0"/>
              </a:spcBef>
              <a:spcAft>
                <a:spcPts val="0"/>
              </a:spcAft>
              <a:buNone/>
            </a:pPr>
            <a:r>
              <a:rPr lang="sq-AL" sz="1800" dirty="0">
                <a:effectLst/>
                <a:latin typeface="Arial" panose="020B0604020202020204" pitchFamily="34" charset="0"/>
                <a:ea typeface="Cambria" panose="02040503050406030204" pitchFamily="18" charset="0"/>
                <a:cs typeface="Times New Roman" panose="02020603050405020304" pitchFamily="18" charset="0"/>
              </a:rPr>
              <a:t>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gn="just">
              <a:lnSpc>
                <a:spcPct val="150000"/>
              </a:lnSpc>
              <a:spcBef>
                <a:spcPts val="0"/>
              </a:spcBef>
              <a:spcAft>
                <a:spcPts val="0"/>
              </a:spcAft>
              <a:buFont typeface="+mj-lt"/>
              <a:buAutoNum type="alphaLcPeriod"/>
            </a:pPr>
            <a:r>
              <a:rPr lang="sq-AL" sz="1800" dirty="0">
                <a:effectLst/>
                <a:latin typeface="Arial" panose="020B0604020202020204" pitchFamily="34" charset="0"/>
                <a:ea typeface="MS Mincho" panose="02020609040205080304" pitchFamily="49" charset="-128"/>
                <a:cs typeface="Times New Roman" panose="02020603050405020304" pitchFamily="18" charset="0"/>
              </a:rPr>
              <a:t>një </a:t>
            </a:r>
            <a:r>
              <a:rPr lang="sq-AL" sz="1800" dirty="0" err="1">
                <a:effectLst/>
                <a:latin typeface="Arial" panose="020B0604020202020204" pitchFamily="34" charset="0"/>
                <a:ea typeface="MS Mincho" panose="02020609040205080304" pitchFamily="49" charset="-128"/>
                <a:cs typeface="Times New Roman" panose="02020603050405020304" pitchFamily="18" charset="0"/>
              </a:rPr>
              <a:t>përqind</a:t>
            </a:r>
            <a:r>
              <a:rPr lang="sq-AL" sz="1800" dirty="0">
                <a:effectLst/>
                <a:latin typeface="Arial" panose="020B0604020202020204" pitchFamily="34" charset="0"/>
                <a:ea typeface="MS Mincho" panose="02020609040205080304" pitchFamily="49" charset="-128"/>
                <a:cs typeface="Times New Roman" panose="02020603050405020304" pitchFamily="18" charset="0"/>
              </a:rPr>
              <a:t> (1%) te vlerës së ofertës, por jo më pak se 100 Euro dhe jo më shumë se 5,000 Euro.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gn="just">
              <a:lnSpc>
                <a:spcPct val="150000"/>
              </a:lnSpc>
              <a:spcBef>
                <a:spcPts val="0"/>
              </a:spcBef>
              <a:spcAft>
                <a:spcPts val="0"/>
              </a:spcAft>
              <a:buFont typeface="+mj-lt"/>
              <a:buAutoNum type="alphaLcPeriod"/>
            </a:pPr>
            <a:r>
              <a:rPr lang="sq-AL" sz="1800" dirty="0">
                <a:effectLst/>
                <a:latin typeface="Arial" panose="020B0604020202020204" pitchFamily="34" charset="0"/>
                <a:ea typeface="MS Mincho" panose="02020609040205080304" pitchFamily="49" charset="-128"/>
                <a:cs typeface="Times New Roman" panose="02020603050405020304" pitchFamily="18" charset="0"/>
              </a:rPr>
              <a:t>një </a:t>
            </a:r>
            <a:r>
              <a:rPr lang="sq-AL" sz="1800" dirty="0" err="1">
                <a:effectLst/>
                <a:latin typeface="Arial" panose="020B0604020202020204" pitchFamily="34" charset="0"/>
                <a:ea typeface="MS Mincho" panose="02020609040205080304" pitchFamily="49" charset="-128"/>
                <a:cs typeface="Times New Roman" panose="02020603050405020304" pitchFamily="18" charset="0"/>
              </a:rPr>
              <a:t>përqind</a:t>
            </a:r>
            <a:r>
              <a:rPr lang="sq-AL" sz="1800" dirty="0">
                <a:effectLst/>
                <a:latin typeface="Arial" panose="020B0604020202020204" pitchFamily="34" charset="0"/>
                <a:ea typeface="MS Mincho" panose="02020609040205080304" pitchFamily="49" charset="-128"/>
                <a:cs typeface="Times New Roman" panose="02020603050405020304" pitchFamily="18" charset="0"/>
              </a:rPr>
              <a:t> (1%) te vlerës se parashikuar, por jo më pak se 100 Euro dhe jo më shumë se 5,000 Euro.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gn="just">
              <a:lnSpc>
                <a:spcPct val="150000"/>
              </a:lnSpc>
              <a:spcBef>
                <a:spcPts val="0"/>
              </a:spcBef>
              <a:spcAft>
                <a:spcPts val="0"/>
              </a:spcAft>
              <a:buFont typeface="+mj-lt"/>
              <a:buAutoNum type="alphaLcPeriod"/>
            </a:pPr>
            <a:r>
              <a:rPr lang="sq-AL" sz="1800" dirty="0">
                <a:effectLst/>
                <a:latin typeface="Arial" panose="020B0604020202020204" pitchFamily="34" charset="0"/>
                <a:ea typeface="MS Mincho" panose="02020609040205080304" pitchFamily="49" charset="-128"/>
                <a:cs typeface="Times New Roman" panose="02020603050405020304" pitchFamily="18" charset="0"/>
              </a:rPr>
              <a:t>500 Euro.</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endParaRPr lang="sq-AL" sz="1800" dirty="0"/>
          </a:p>
          <a:p>
            <a:endParaRPr lang="sq-AL" sz="1600" dirty="0"/>
          </a:p>
          <a:p>
            <a:endParaRPr lang="sq-AL" sz="1600" dirty="0"/>
          </a:p>
          <a:p>
            <a:endParaRPr lang="sq-AL" sz="1600" dirty="0"/>
          </a:p>
          <a:p>
            <a:endParaRPr lang="sq-AL" sz="1600" dirty="0"/>
          </a:p>
        </p:txBody>
      </p:sp>
      <p:sp>
        <p:nvSpPr>
          <p:cNvPr id="4" name="Footer Placeholder 3"/>
          <p:cNvSpPr>
            <a:spLocks noGrp="1"/>
          </p:cNvSpPr>
          <p:nvPr>
            <p:ph type="ftr" sz="quarter" idx="11"/>
          </p:nvPr>
        </p:nvSpPr>
        <p:spPr>
          <a:xfrm>
            <a:off x="2133600" y="6356350"/>
            <a:ext cx="3886200" cy="365125"/>
          </a:xfrm>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34</a:t>
            </a:fld>
            <a:endParaRPr lang="en-US"/>
          </a:p>
        </p:txBody>
      </p:sp>
    </p:spTree>
    <p:extLst>
      <p:ext uri="{BB962C8B-B14F-4D97-AF65-F5344CB8AC3E}">
        <p14:creationId xmlns:p14="http://schemas.microsoft.com/office/powerpoint/2010/main" val="29191752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lstStyle/>
          <a:p>
            <a:r>
              <a:rPr lang="sq-AL" sz="2800" b="1" dirty="0"/>
              <a:t>Pyetje </a:t>
            </a:r>
            <a:r>
              <a:rPr lang="en-US" sz="2800" b="1" dirty="0"/>
              <a:t>2</a:t>
            </a:r>
            <a:endParaRPr lang="sq-AL" sz="2800" b="1" dirty="0"/>
          </a:p>
        </p:txBody>
      </p:sp>
      <p:sp>
        <p:nvSpPr>
          <p:cNvPr id="3" name="Content Placeholder 2"/>
          <p:cNvSpPr>
            <a:spLocks noGrp="1"/>
          </p:cNvSpPr>
          <p:nvPr>
            <p:ph idx="1"/>
          </p:nvPr>
        </p:nvSpPr>
        <p:spPr>
          <a:xfrm>
            <a:off x="0" y="1295400"/>
            <a:ext cx="9144000" cy="5060950"/>
          </a:xfrm>
        </p:spPr>
        <p:txBody>
          <a:bodyPr/>
          <a:lstStyle/>
          <a:p>
            <a:pPr marL="342900" marR="0" lvl="0" indent="-342900" algn="just">
              <a:spcBef>
                <a:spcPts val="0"/>
              </a:spcBef>
              <a:spcAft>
                <a:spcPts val="0"/>
              </a:spcAft>
              <a:buFont typeface="+mj-lt"/>
              <a:buAutoNum type="arabicPeriod"/>
            </a:pPr>
            <a:r>
              <a:rPr lang="sq-AL" sz="1800" b="1" dirty="0">
                <a:effectLst/>
                <a:latin typeface="Arial" panose="020B0604020202020204" pitchFamily="34" charset="0"/>
                <a:ea typeface="MS Mincho" panose="02020609040205080304" pitchFamily="49" charset="-128"/>
                <a:cs typeface="Times New Roman" panose="02020603050405020304" pitchFamily="18" charset="0"/>
              </a:rPr>
              <a:t>Kurdo qe ankesa ndërlidhet me vendimin për shpërblim  te një kontrate, </a:t>
            </a:r>
            <a:r>
              <a:rPr lang="sq-AL" sz="1800" b="1" dirty="0">
                <a:effectLst/>
                <a:latin typeface="Arial" panose="020B0604020202020204" pitchFamily="34" charset="0"/>
                <a:ea typeface="Cambria" panose="02040503050406030204" pitchFamily="18" charset="0"/>
                <a:cs typeface="Times New Roman" panose="02020603050405020304" pitchFamily="18" charset="0"/>
              </a:rPr>
              <a:t> parashtruesi i ankesës është i obliguar qe ne OSHP, përveç ankesës, ta dorëzoj edhe </a:t>
            </a:r>
            <a:r>
              <a:rPr lang="sq-AL" sz="1800" b="1" dirty="0" err="1">
                <a:effectLst/>
                <a:latin typeface="Arial" panose="020B0604020202020204" pitchFamily="34" charset="0"/>
                <a:ea typeface="Cambria" panose="02040503050406030204" pitchFamily="18" charset="0"/>
                <a:cs typeface="Times New Roman" panose="02020603050405020304" pitchFamily="18" charset="0"/>
              </a:rPr>
              <a:t>garancionin</a:t>
            </a:r>
            <a:r>
              <a:rPr lang="sq-AL" sz="1800" b="1" dirty="0">
                <a:effectLst/>
                <a:latin typeface="Arial" panose="020B0604020202020204" pitchFamily="34" charset="0"/>
                <a:ea typeface="Cambria" panose="02040503050406030204" pitchFamily="18" charset="0"/>
                <a:cs typeface="Times New Roman" panose="02020603050405020304" pitchFamily="18" charset="0"/>
              </a:rPr>
              <a:t> për siguri  te ankesës ne vlere prej:</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indent="0" algn="just">
              <a:spcBef>
                <a:spcPts val="0"/>
              </a:spcBef>
              <a:spcAft>
                <a:spcPts val="0"/>
              </a:spcAft>
              <a:buNone/>
            </a:pPr>
            <a:r>
              <a:rPr lang="sq-AL" sz="1800" dirty="0">
                <a:effectLst/>
                <a:latin typeface="Arial" panose="020B0604020202020204" pitchFamily="34" charset="0"/>
                <a:ea typeface="Cambria" panose="02040503050406030204" pitchFamily="18" charset="0"/>
                <a:cs typeface="Times New Roman" panose="02020603050405020304" pitchFamily="18" charset="0"/>
              </a:rPr>
              <a:t>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gn="just">
              <a:lnSpc>
                <a:spcPct val="150000"/>
              </a:lnSpc>
              <a:spcBef>
                <a:spcPts val="0"/>
              </a:spcBef>
              <a:spcAft>
                <a:spcPts val="0"/>
              </a:spcAft>
              <a:buFont typeface="+mj-lt"/>
              <a:buAutoNum type="alphaLcPeriod"/>
            </a:pPr>
            <a:r>
              <a:rPr lang="sq-AL" sz="1800" dirty="0">
                <a:effectLst/>
                <a:latin typeface="Arial" panose="020B0604020202020204" pitchFamily="34" charset="0"/>
                <a:ea typeface="MS Mincho" panose="02020609040205080304" pitchFamily="49" charset="-128"/>
                <a:cs typeface="Times New Roman" panose="02020603050405020304" pitchFamily="18" charset="0"/>
              </a:rPr>
              <a:t>një </a:t>
            </a:r>
            <a:r>
              <a:rPr lang="sq-AL" sz="1800" dirty="0" err="1">
                <a:effectLst/>
                <a:latin typeface="Arial" panose="020B0604020202020204" pitchFamily="34" charset="0"/>
                <a:ea typeface="MS Mincho" panose="02020609040205080304" pitchFamily="49" charset="-128"/>
                <a:cs typeface="Times New Roman" panose="02020603050405020304" pitchFamily="18" charset="0"/>
              </a:rPr>
              <a:t>përqind</a:t>
            </a:r>
            <a:r>
              <a:rPr lang="sq-AL" sz="1800" dirty="0">
                <a:effectLst/>
                <a:latin typeface="Arial" panose="020B0604020202020204" pitchFamily="34" charset="0"/>
                <a:ea typeface="MS Mincho" panose="02020609040205080304" pitchFamily="49" charset="-128"/>
                <a:cs typeface="Times New Roman" panose="02020603050405020304" pitchFamily="18" charset="0"/>
              </a:rPr>
              <a:t> (1%) te vlerës së ofertës, por jo më pak se 100 Euro dhe jo më shumë se 5,000 Euro.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gn="just">
              <a:lnSpc>
                <a:spcPct val="150000"/>
              </a:lnSpc>
              <a:spcBef>
                <a:spcPts val="0"/>
              </a:spcBef>
              <a:spcAft>
                <a:spcPts val="0"/>
              </a:spcAft>
              <a:buFont typeface="+mj-lt"/>
              <a:buAutoNum type="alphaLcPeriod"/>
            </a:pPr>
            <a:r>
              <a:rPr lang="sq-AL" sz="1800" dirty="0">
                <a:effectLst/>
                <a:latin typeface="Arial" panose="020B0604020202020204" pitchFamily="34" charset="0"/>
                <a:ea typeface="MS Mincho" panose="02020609040205080304" pitchFamily="49" charset="-128"/>
                <a:cs typeface="Times New Roman" panose="02020603050405020304" pitchFamily="18" charset="0"/>
              </a:rPr>
              <a:t>një </a:t>
            </a:r>
            <a:r>
              <a:rPr lang="sq-AL" sz="1800" dirty="0" err="1">
                <a:effectLst/>
                <a:latin typeface="Arial" panose="020B0604020202020204" pitchFamily="34" charset="0"/>
                <a:ea typeface="MS Mincho" panose="02020609040205080304" pitchFamily="49" charset="-128"/>
                <a:cs typeface="Times New Roman" panose="02020603050405020304" pitchFamily="18" charset="0"/>
              </a:rPr>
              <a:t>përqind</a:t>
            </a:r>
            <a:r>
              <a:rPr lang="sq-AL" sz="1800" dirty="0">
                <a:effectLst/>
                <a:latin typeface="Arial" panose="020B0604020202020204" pitchFamily="34" charset="0"/>
                <a:ea typeface="MS Mincho" panose="02020609040205080304" pitchFamily="49" charset="-128"/>
                <a:cs typeface="Times New Roman" panose="02020603050405020304" pitchFamily="18" charset="0"/>
              </a:rPr>
              <a:t> (1%) te vlerës se parashikuar, por jo më pak se 100 Euro dhe jo më shumë se 5,000 Euro.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marR="0" lvl="0" indent="-342900" algn="just">
              <a:lnSpc>
                <a:spcPct val="150000"/>
              </a:lnSpc>
              <a:spcBef>
                <a:spcPts val="0"/>
              </a:spcBef>
              <a:spcAft>
                <a:spcPts val="0"/>
              </a:spcAft>
              <a:buFont typeface="+mj-lt"/>
              <a:buAutoNum type="alphaLcPeriod"/>
            </a:pPr>
            <a:r>
              <a:rPr lang="sq-AL" sz="1800" dirty="0">
                <a:effectLst/>
                <a:latin typeface="Arial" panose="020B0604020202020204" pitchFamily="34" charset="0"/>
                <a:ea typeface="MS Mincho" panose="02020609040205080304" pitchFamily="49" charset="-128"/>
                <a:cs typeface="Times New Roman" panose="02020603050405020304" pitchFamily="18" charset="0"/>
              </a:rPr>
              <a:t>500 Euro.</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endParaRPr lang="sq-AL" sz="1800" dirty="0"/>
          </a:p>
          <a:p>
            <a:endParaRPr lang="sq-AL" sz="1600" dirty="0"/>
          </a:p>
          <a:p>
            <a:endParaRPr lang="sq-AL" sz="1600" dirty="0"/>
          </a:p>
          <a:p>
            <a:endParaRPr lang="sq-AL" sz="1600" dirty="0"/>
          </a:p>
          <a:p>
            <a:endParaRPr lang="sq-AL" sz="1600" dirty="0"/>
          </a:p>
        </p:txBody>
      </p:sp>
      <p:sp>
        <p:nvSpPr>
          <p:cNvPr id="4" name="Footer Placeholder 3"/>
          <p:cNvSpPr>
            <a:spLocks noGrp="1"/>
          </p:cNvSpPr>
          <p:nvPr>
            <p:ph type="ftr" sz="quarter" idx="11"/>
          </p:nvPr>
        </p:nvSpPr>
        <p:spPr>
          <a:xfrm>
            <a:off x="2133600" y="6356350"/>
            <a:ext cx="3886200" cy="365125"/>
          </a:xfrm>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35</a:t>
            </a:fld>
            <a:endParaRPr lang="en-US"/>
          </a:p>
        </p:txBody>
      </p:sp>
    </p:spTree>
    <p:extLst>
      <p:ext uri="{BB962C8B-B14F-4D97-AF65-F5344CB8AC3E}">
        <p14:creationId xmlns:p14="http://schemas.microsoft.com/office/powerpoint/2010/main" val="16674347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68362"/>
          </a:xfrm>
        </p:spPr>
        <p:txBody>
          <a:bodyPr/>
          <a:lstStyle/>
          <a:p>
            <a:r>
              <a:rPr lang="sq-AL" sz="2800" b="1" dirty="0"/>
              <a:t>Pyetje </a:t>
            </a:r>
            <a:r>
              <a:rPr lang="en-US" sz="2800" b="1" dirty="0"/>
              <a:t>3</a:t>
            </a:r>
            <a:endParaRPr lang="sq-AL" sz="2800" b="1" dirty="0"/>
          </a:p>
        </p:txBody>
      </p:sp>
      <p:sp>
        <p:nvSpPr>
          <p:cNvPr id="3" name="Content Placeholder 2"/>
          <p:cNvSpPr>
            <a:spLocks noGrp="1"/>
          </p:cNvSpPr>
          <p:nvPr>
            <p:ph idx="1"/>
          </p:nvPr>
        </p:nvSpPr>
        <p:spPr>
          <a:xfrm>
            <a:off x="0" y="1295400"/>
            <a:ext cx="9144000" cy="5060950"/>
          </a:xfrm>
        </p:spPr>
        <p:txBody>
          <a:bodyPr/>
          <a:lstStyle/>
          <a:p>
            <a:pPr marL="342900" marR="0" lvl="0" indent="-342900" algn="just">
              <a:spcBef>
                <a:spcPts val="0"/>
              </a:spcBef>
              <a:spcAft>
                <a:spcPts val="0"/>
              </a:spcAft>
              <a:buFont typeface="+mj-lt"/>
              <a:buAutoNum type="arabicPeriod"/>
            </a:pPr>
            <a:r>
              <a:rPr lang="sq-AL" sz="1800" b="1" dirty="0">
                <a:effectLst/>
                <a:latin typeface="Arial" panose="020B0604020202020204" pitchFamily="34" charset="0"/>
                <a:ea typeface="MS Mincho" panose="02020609040205080304" pitchFamily="49" charset="-128"/>
                <a:cs typeface="Times New Roman" panose="02020603050405020304" pitchFamily="18" charset="0"/>
              </a:rPr>
              <a:t>Kurdo qe ankesa ndërlidhet  me vendimin për shpërblim  te një kontrate,  parashtruesi i ankesës është i obliguar qe fillimisht te paraqes një kërkese për rishqyrtim pranë AK dhe përveç ankesës, ta dorëzoj edhe </a:t>
            </a:r>
            <a:r>
              <a:rPr lang="sq-AL" sz="1800" b="1" dirty="0" err="1">
                <a:effectLst/>
                <a:latin typeface="Arial" panose="020B0604020202020204" pitchFamily="34" charset="0"/>
                <a:ea typeface="MS Mincho" panose="02020609040205080304" pitchFamily="49" charset="-128"/>
                <a:cs typeface="Times New Roman" panose="02020603050405020304" pitchFamily="18" charset="0"/>
              </a:rPr>
              <a:t>garancionin</a:t>
            </a:r>
            <a:r>
              <a:rPr lang="sq-AL" sz="1800" b="1" dirty="0">
                <a:effectLst/>
                <a:latin typeface="Arial" panose="020B0604020202020204" pitchFamily="34" charset="0"/>
                <a:ea typeface="MS Mincho" panose="02020609040205080304" pitchFamily="49" charset="-128"/>
                <a:cs typeface="Times New Roman" panose="02020603050405020304" pitchFamily="18" charset="0"/>
              </a:rPr>
              <a:t> për siguri  te ankesës ne vlere prej:</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indent="0" algn="just">
              <a:lnSpc>
                <a:spcPct val="115000"/>
              </a:lnSpc>
              <a:spcBef>
                <a:spcPts val="0"/>
              </a:spcBef>
              <a:spcAft>
                <a:spcPts val="0"/>
              </a:spcAft>
              <a:buNone/>
            </a:pPr>
            <a:r>
              <a:rPr lang="sq-AL" sz="1800" b="1" dirty="0">
                <a:effectLst/>
                <a:latin typeface="Arial" panose="020B0604020202020204" pitchFamily="34" charset="0"/>
                <a:ea typeface="Cambria" panose="02040503050406030204" pitchFamily="18" charset="0"/>
                <a:cs typeface="Times New Roman" panose="02020603050405020304" pitchFamily="18" charset="0"/>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342900" marR="73025" lvl="0" indent="-342900" algn="just">
              <a:lnSpc>
                <a:spcPct val="150000"/>
              </a:lnSpc>
              <a:spcBef>
                <a:spcPts val="0"/>
              </a:spcBef>
              <a:spcAft>
                <a:spcPts val="0"/>
              </a:spcAft>
              <a:buFont typeface="+mj-lt"/>
              <a:buAutoNum type="alphaLcParenR"/>
            </a:pPr>
            <a:r>
              <a:rPr lang="sq-AL" sz="1800" dirty="0">
                <a:effectLst/>
                <a:latin typeface="Arial" panose="020B0604020202020204" pitchFamily="34" charset="0"/>
                <a:ea typeface="Calibri" panose="020F0502020204030204" pitchFamily="34" charset="0"/>
                <a:cs typeface="Times New Roman" panose="02020603050405020304" pitchFamily="18" charset="0"/>
              </a:rPr>
              <a:t>një </a:t>
            </a:r>
            <a:r>
              <a:rPr lang="sq-AL" sz="1800" dirty="0" err="1">
                <a:effectLst/>
                <a:latin typeface="Arial" panose="020B0604020202020204" pitchFamily="34" charset="0"/>
                <a:ea typeface="Calibri" panose="020F0502020204030204" pitchFamily="34" charset="0"/>
                <a:cs typeface="Times New Roman" panose="02020603050405020304" pitchFamily="18" charset="0"/>
              </a:rPr>
              <a:t>përqind</a:t>
            </a:r>
            <a:r>
              <a:rPr lang="sq-AL" sz="1800" dirty="0">
                <a:effectLst/>
                <a:latin typeface="Arial" panose="020B0604020202020204" pitchFamily="34" charset="0"/>
                <a:ea typeface="Calibri" panose="020F0502020204030204" pitchFamily="34" charset="0"/>
                <a:cs typeface="Times New Roman" panose="02020603050405020304" pitchFamily="18" charset="0"/>
              </a:rPr>
              <a:t> (1%) te vlerës së ofertës, por jo më pak se 100 Euro dhe jo më shumë se 5,000 Euro.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342900" marR="73025" lvl="0" indent="-342900" algn="just">
              <a:lnSpc>
                <a:spcPct val="150000"/>
              </a:lnSpc>
              <a:spcBef>
                <a:spcPts val="0"/>
              </a:spcBef>
              <a:spcAft>
                <a:spcPts val="0"/>
              </a:spcAft>
              <a:buFont typeface="+mj-lt"/>
              <a:buAutoNum type="alphaLcParenR"/>
            </a:pPr>
            <a:r>
              <a:rPr lang="sq-AL" sz="1800" dirty="0">
                <a:effectLst/>
                <a:latin typeface="Arial" panose="020B0604020202020204" pitchFamily="34" charset="0"/>
                <a:ea typeface="Calibri" panose="020F0502020204030204" pitchFamily="34" charset="0"/>
                <a:cs typeface="Times New Roman" panose="02020603050405020304" pitchFamily="18" charset="0"/>
              </a:rPr>
              <a:t>një </a:t>
            </a:r>
            <a:r>
              <a:rPr lang="sq-AL" sz="1800" dirty="0" err="1">
                <a:effectLst/>
                <a:latin typeface="Arial" panose="020B0604020202020204" pitchFamily="34" charset="0"/>
                <a:ea typeface="Calibri" panose="020F0502020204030204" pitchFamily="34" charset="0"/>
                <a:cs typeface="Times New Roman" panose="02020603050405020304" pitchFamily="18" charset="0"/>
              </a:rPr>
              <a:t>përqind</a:t>
            </a:r>
            <a:r>
              <a:rPr lang="sq-AL" sz="1800" dirty="0">
                <a:effectLst/>
                <a:latin typeface="Arial" panose="020B0604020202020204" pitchFamily="34" charset="0"/>
                <a:ea typeface="Calibri" panose="020F0502020204030204" pitchFamily="34" charset="0"/>
                <a:cs typeface="Times New Roman" panose="02020603050405020304" pitchFamily="18" charset="0"/>
              </a:rPr>
              <a:t> (1%) te vlerës se parashikuar, por jo më pak se 100 Euro dhe jo më shumë se 5,000 Euro</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342900" marR="73025" lvl="0" indent="-342900" algn="just">
              <a:lnSpc>
                <a:spcPct val="150000"/>
              </a:lnSpc>
              <a:spcBef>
                <a:spcPts val="0"/>
              </a:spcBef>
              <a:spcAft>
                <a:spcPts val="0"/>
              </a:spcAft>
              <a:buFont typeface="+mj-lt"/>
              <a:buAutoNum type="alphaLcParenR"/>
            </a:pPr>
            <a:r>
              <a:rPr lang="sq-AL" sz="1800" dirty="0">
                <a:effectLst/>
                <a:latin typeface="Arial" panose="020B0604020202020204" pitchFamily="34" charset="0"/>
                <a:ea typeface="Calibri" panose="020F0502020204030204" pitchFamily="34" charset="0"/>
                <a:cs typeface="Times New Roman" panose="02020603050405020304" pitchFamily="18" charset="0"/>
              </a:rPr>
              <a:t>nuk kërkohet </a:t>
            </a:r>
            <a:r>
              <a:rPr lang="sq-AL" sz="1800" dirty="0" err="1">
                <a:effectLst/>
                <a:latin typeface="Arial" panose="020B0604020202020204" pitchFamily="34" charset="0"/>
                <a:ea typeface="Calibri" panose="020F0502020204030204" pitchFamily="34" charset="0"/>
                <a:cs typeface="Times New Roman" panose="02020603050405020304" pitchFamily="18" charset="0"/>
              </a:rPr>
              <a:t>garancion</a:t>
            </a:r>
            <a:r>
              <a:rPr lang="sq-AL" sz="1800" dirty="0">
                <a:effectLst/>
                <a:latin typeface="Arial" panose="020B0604020202020204" pitchFamily="34" charset="0"/>
                <a:ea typeface="Calibri" panose="020F0502020204030204" pitchFamily="34" charset="0"/>
                <a:cs typeface="Times New Roman" panose="02020603050405020304" pitchFamily="18" charset="0"/>
              </a:rPr>
              <a:t> për siguri te ankesës. Kërkesa për rishqyrtim në këtë fazë dorëzohen pa pagesë.</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endParaRPr lang="sq-AL" sz="1800" dirty="0"/>
          </a:p>
          <a:p>
            <a:endParaRPr lang="sq-AL" sz="1600" dirty="0"/>
          </a:p>
          <a:p>
            <a:endParaRPr lang="sq-AL" sz="1600" dirty="0"/>
          </a:p>
          <a:p>
            <a:endParaRPr lang="sq-AL" sz="1600" dirty="0"/>
          </a:p>
          <a:p>
            <a:endParaRPr lang="sq-AL" sz="1600" dirty="0"/>
          </a:p>
        </p:txBody>
      </p:sp>
      <p:sp>
        <p:nvSpPr>
          <p:cNvPr id="4" name="Footer Placeholder 3"/>
          <p:cNvSpPr>
            <a:spLocks noGrp="1"/>
          </p:cNvSpPr>
          <p:nvPr>
            <p:ph type="ftr" sz="quarter" idx="11"/>
          </p:nvPr>
        </p:nvSpPr>
        <p:spPr>
          <a:xfrm>
            <a:off x="2133600" y="6356350"/>
            <a:ext cx="3886200" cy="365125"/>
          </a:xfrm>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36</a:t>
            </a:fld>
            <a:endParaRPr lang="en-US"/>
          </a:p>
        </p:txBody>
      </p:sp>
    </p:spTree>
    <p:extLst>
      <p:ext uri="{BB962C8B-B14F-4D97-AF65-F5344CB8AC3E}">
        <p14:creationId xmlns:p14="http://schemas.microsoft.com/office/powerpoint/2010/main" val="12000737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lstStyle/>
          <a:p>
            <a:r>
              <a:rPr lang="sq-AL" sz="2800" b="1" dirty="0"/>
              <a:t>Tarifa e ankesave</a:t>
            </a:r>
            <a:r>
              <a:rPr lang="sq-AL" sz="3600" dirty="0"/>
              <a:t/>
            </a:r>
            <a:br>
              <a:rPr lang="sq-AL" sz="3600" dirty="0"/>
            </a:br>
            <a:endParaRPr lang="sq-AL" sz="2800" dirty="0"/>
          </a:p>
        </p:txBody>
      </p:sp>
      <p:sp>
        <p:nvSpPr>
          <p:cNvPr id="3" name="Content Placeholder 2"/>
          <p:cNvSpPr>
            <a:spLocks noGrp="1"/>
          </p:cNvSpPr>
          <p:nvPr>
            <p:ph idx="1"/>
          </p:nvPr>
        </p:nvSpPr>
        <p:spPr>
          <a:xfrm>
            <a:off x="0" y="1219200"/>
            <a:ext cx="8686800" cy="4906963"/>
          </a:xfrm>
        </p:spPr>
        <p:txBody>
          <a:bodyPr/>
          <a:lstStyle/>
          <a:p>
            <a:r>
              <a:rPr lang="sq-AL" sz="2000" dirty="0">
                <a:latin typeface="Cambria" panose="02040503050406030204" pitchFamily="18" charset="0"/>
                <a:ea typeface="Cambria" panose="02040503050406030204" pitchFamily="18" charset="0"/>
              </a:rPr>
              <a:t>Ne përputhje me nenin 108/A te LPP-se, kërkesa për rishqyrtim mund të dorëzohet, </a:t>
            </a:r>
            <a:r>
              <a:rPr lang="sq-AL" sz="2000" b="1" u="sng" dirty="0">
                <a:latin typeface="Cambria" panose="02040503050406030204" pitchFamily="18" charset="0"/>
                <a:ea typeface="Cambria" panose="02040503050406030204" pitchFamily="18" charset="0"/>
              </a:rPr>
              <a:t>pa pagese,</a:t>
            </a:r>
            <a:r>
              <a:rPr lang="sq-AL" sz="2000" dirty="0">
                <a:latin typeface="Cambria" panose="02040503050406030204" pitchFamily="18" charset="0"/>
                <a:ea typeface="Cambria" panose="02040503050406030204" pitchFamily="18" charset="0"/>
              </a:rPr>
              <a:t> nga cilado palë e interesuar </a:t>
            </a:r>
            <a:r>
              <a:rPr lang="sq-AL" sz="2000" b="1" dirty="0">
                <a:latin typeface="Cambria" panose="02040503050406030204" pitchFamily="18" charset="0"/>
                <a:ea typeface="Cambria" panose="02040503050406030204" pitchFamily="18" charset="0"/>
              </a:rPr>
              <a:t>në </a:t>
            </a:r>
            <a:r>
              <a:rPr lang="sq-AL" sz="2000" b="1" u="sng" dirty="0">
                <a:latin typeface="Cambria" panose="02040503050406030204" pitchFamily="18" charset="0"/>
                <a:ea typeface="Cambria" panose="02040503050406030204" pitchFamily="18" charset="0"/>
              </a:rPr>
              <a:t>çdo fazë</a:t>
            </a:r>
            <a:r>
              <a:rPr lang="sq-AL" sz="2000" dirty="0">
                <a:latin typeface="Cambria" panose="02040503050406030204" pitchFamily="18" charset="0"/>
                <a:ea typeface="Cambria" panose="02040503050406030204" pitchFamily="18" charset="0"/>
              </a:rPr>
              <a:t> të aktivitetit të prokurimit dhe në lidhje me </a:t>
            </a:r>
            <a:r>
              <a:rPr lang="sq-AL" sz="2000" b="1" dirty="0">
                <a:latin typeface="Cambria" panose="02040503050406030204" pitchFamily="18" charset="0"/>
                <a:ea typeface="Cambria" panose="02040503050406030204" pitchFamily="18" charset="0"/>
              </a:rPr>
              <a:t>çfarëdo aktiviteti ose lëshimi</a:t>
            </a:r>
            <a:r>
              <a:rPr lang="sq-AL" sz="2000" dirty="0">
                <a:latin typeface="Cambria" panose="02040503050406030204" pitchFamily="18" charset="0"/>
                <a:ea typeface="Cambria" panose="02040503050406030204" pitchFamily="18" charset="0"/>
              </a:rPr>
              <a:t> te autoriteti kontraktues.</a:t>
            </a:r>
          </a:p>
          <a:p>
            <a:r>
              <a:rPr lang="sq-AL" sz="2000" dirty="0">
                <a:latin typeface="Cambria" panose="02040503050406030204" pitchFamily="18" charset="0"/>
                <a:ea typeface="Cambria" panose="02040503050406030204" pitchFamily="18" charset="0"/>
              </a:rPr>
              <a:t>Ne përputhje me nenin 118 te LPP-se, të gjithë ankuesit duhet të paguajnë një tarife te ankesave ne OSHP. </a:t>
            </a:r>
          </a:p>
          <a:p>
            <a:pPr marL="0" indent="0">
              <a:buNone/>
            </a:pPr>
            <a:endParaRPr lang="sq-AL" sz="2000" dirty="0">
              <a:latin typeface="Cambria" panose="02040503050406030204" pitchFamily="18" charset="0"/>
              <a:ea typeface="Cambria" panose="02040503050406030204" pitchFamily="18" charset="0"/>
            </a:endParaRPr>
          </a:p>
          <a:p>
            <a:pPr marL="457200" indent="-457200">
              <a:buAutoNum type="arabicPeriod"/>
            </a:pPr>
            <a:r>
              <a:rPr lang="sq-AL" sz="2000" dirty="0">
                <a:latin typeface="Cambria" panose="02040503050406030204" pitchFamily="18" charset="0"/>
                <a:ea typeface="Cambria" panose="02040503050406030204" pitchFamily="18" charset="0"/>
              </a:rPr>
              <a:t>Kurdo qe ankesa ndërlidhet  me vendimin </a:t>
            </a:r>
            <a:r>
              <a:rPr lang="sq-AL" sz="2000" b="1" dirty="0">
                <a:latin typeface="Cambria" panose="02040503050406030204" pitchFamily="18" charset="0"/>
                <a:ea typeface="Cambria" panose="02040503050406030204" pitchFamily="18" charset="0"/>
              </a:rPr>
              <a:t>për shpërblim  te një kontrate</a:t>
            </a:r>
            <a:r>
              <a:rPr lang="sq-AL" sz="2000" dirty="0">
                <a:latin typeface="Cambria" panose="02040503050406030204" pitchFamily="18" charset="0"/>
                <a:ea typeface="Cambria" panose="02040503050406030204" pitchFamily="18" charset="0"/>
              </a:rPr>
              <a:t>, shuma e tarifës se ankesës është e barabartë me </a:t>
            </a:r>
            <a:r>
              <a:rPr lang="sq-AL" sz="2000" b="1" dirty="0">
                <a:latin typeface="Cambria" panose="02040503050406030204" pitchFamily="18" charset="0"/>
                <a:ea typeface="Cambria" panose="02040503050406030204" pitchFamily="18" charset="0"/>
              </a:rPr>
              <a:t>një </a:t>
            </a:r>
            <a:r>
              <a:rPr lang="sq-AL" sz="2000" b="1" dirty="0" err="1">
                <a:latin typeface="Cambria" panose="02040503050406030204" pitchFamily="18" charset="0"/>
                <a:ea typeface="Cambria" panose="02040503050406030204" pitchFamily="18" charset="0"/>
              </a:rPr>
              <a:t>përqind</a:t>
            </a:r>
            <a:r>
              <a:rPr lang="sq-AL" sz="2000" b="1" dirty="0">
                <a:latin typeface="Cambria" panose="02040503050406030204" pitchFamily="18" charset="0"/>
                <a:ea typeface="Cambria" panose="02040503050406030204" pitchFamily="18" charset="0"/>
              </a:rPr>
              <a:t> (1%) te vlerës së ofertës, por jo më pak se 100 Euro dhe jo më shumë se 5,000 Euro</a:t>
            </a:r>
            <a:r>
              <a:rPr lang="sq-AL" sz="2000" dirty="0">
                <a:latin typeface="Cambria" panose="02040503050406030204" pitchFamily="18" charset="0"/>
                <a:ea typeface="Cambria" panose="02040503050406030204" pitchFamily="18" charset="0"/>
              </a:rPr>
              <a:t>.  </a:t>
            </a:r>
          </a:p>
          <a:p>
            <a:pPr marL="457200" indent="-457200">
              <a:buAutoNum type="arabicPeriod"/>
            </a:pPr>
            <a:r>
              <a:rPr lang="sq-AL" sz="2000" dirty="0">
                <a:latin typeface="Cambria" panose="02040503050406030204" pitchFamily="18" charset="0"/>
                <a:ea typeface="Cambria" panose="02040503050406030204" pitchFamily="18" charset="0"/>
              </a:rPr>
              <a:t>Kurdo qe ankesa ndërlidhet me </a:t>
            </a:r>
            <a:r>
              <a:rPr lang="sq-AL" sz="2000" b="1" dirty="0">
                <a:latin typeface="Cambria" panose="02040503050406030204" pitchFamily="18" charset="0"/>
                <a:ea typeface="Cambria" panose="02040503050406030204" pitchFamily="18" charset="0"/>
              </a:rPr>
              <a:t>njoftimin për kontratë, dokumentet e tenderit</a:t>
            </a:r>
            <a:r>
              <a:rPr lang="sq-AL" sz="2000" dirty="0">
                <a:latin typeface="Cambria" panose="02040503050406030204" pitchFamily="18" charset="0"/>
                <a:ea typeface="Cambria" panose="02040503050406030204" pitchFamily="18" charset="0"/>
              </a:rPr>
              <a:t>, shuma e tarifës se ankesës është e barabartë me </a:t>
            </a:r>
            <a:r>
              <a:rPr lang="sq-AL" sz="2000" b="1" dirty="0">
                <a:latin typeface="Cambria" panose="02040503050406030204" pitchFamily="18" charset="0"/>
                <a:ea typeface="Cambria" panose="02040503050406030204" pitchFamily="18" charset="0"/>
              </a:rPr>
              <a:t>një </a:t>
            </a:r>
            <a:r>
              <a:rPr lang="sq-AL" sz="2000" b="1" dirty="0" err="1">
                <a:latin typeface="Cambria" panose="02040503050406030204" pitchFamily="18" charset="0"/>
                <a:ea typeface="Cambria" panose="02040503050406030204" pitchFamily="18" charset="0"/>
              </a:rPr>
              <a:t>përqind</a:t>
            </a:r>
            <a:r>
              <a:rPr lang="sq-AL" sz="2000" b="1" dirty="0">
                <a:latin typeface="Cambria" panose="02040503050406030204" pitchFamily="18" charset="0"/>
                <a:ea typeface="Cambria" panose="02040503050406030204" pitchFamily="18" charset="0"/>
              </a:rPr>
              <a:t> (1%) te vlerës se parashikuar, por jo më pak se 100 Euro dhe jo më shumë se 5,000 Euro.</a:t>
            </a:r>
            <a:r>
              <a:rPr lang="sq-AL" sz="2000" dirty="0">
                <a:latin typeface="Cambria" panose="02040503050406030204" pitchFamily="18" charset="0"/>
                <a:ea typeface="Cambria" panose="02040503050406030204" pitchFamily="18" charset="0"/>
              </a:rPr>
              <a:t> </a:t>
            </a:r>
          </a:p>
          <a:p>
            <a:endParaRPr lang="sq-AL" sz="2000" dirty="0"/>
          </a:p>
        </p:txBody>
      </p:sp>
      <p:sp>
        <p:nvSpPr>
          <p:cNvPr id="4" name="Footer Placeholder 3"/>
          <p:cNvSpPr>
            <a:spLocks noGrp="1"/>
          </p:cNvSpPr>
          <p:nvPr>
            <p:ph type="ftr" sz="quarter" idx="11"/>
          </p:nvPr>
        </p:nvSpPr>
        <p:spPr/>
        <p:txBody>
          <a:bodyPr/>
          <a:lstStyle/>
          <a:p>
            <a:r>
              <a:rPr lang="en-US"/>
              <a:t>Departamenti per Trajnime </a:t>
            </a:r>
          </a:p>
        </p:txBody>
      </p:sp>
      <p:sp>
        <p:nvSpPr>
          <p:cNvPr id="5" name="Slide Number Placeholder 4"/>
          <p:cNvSpPr>
            <a:spLocks noGrp="1"/>
          </p:cNvSpPr>
          <p:nvPr>
            <p:ph type="sldNum" sz="quarter" idx="12"/>
          </p:nvPr>
        </p:nvSpPr>
        <p:spPr/>
        <p:txBody>
          <a:bodyPr/>
          <a:lstStyle/>
          <a:p>
            <a:fld id="{872C2D91-5140-E643-83AC-7A21B4B6FCA7}" type="slidenum">
              <a:rPr lang="en-US" smtClean="0"/>
              <a:pPr/>
              <a:t>37</a:t>
            </a:fld>
            <a:endParaRPr lang="en-US"/>
          </a:p>
        </p:txBody>
      </p:sp>
    </p:spTree>
    <p:extLst>
      <p:ext uri="{BB962C8B-B14F-4D97-AF65-F5344CB8AC3E}">
        <p14:creationId xmlns:p14="http://schemas.microsoft.com/office/powerpoint/2010/main" val="2205889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sq-AL" sz="2800" b="1" dirty="0"/>
              <a:t>Tarifa e ankesave</a:t>
            </a:r>
            <a:r>
              <a:rPr lang="en-US" sz="2800" b="1" dirty="0"/>
              <a:t> (2)</a:t>
            </a:r>
            <a:r>
              <a:rPr lang="sq-AL" sz="3600" dirty="0"/>
              <a:t/>
            </a:r>
            <a:br>
              <a:rPr lang="sq-AL" sz="3600" dirty="0"/>
            </a:br>
            <a:endParaRPr lang="sq-AL" sz="2800" dirty="0"/>
          </a:p>
        </p:txBody>
      </p:sp>
      <p:sp>
        <p:nvSpPr>
          <p:cNvPr id="3" name="Content Placeholder 2"/>
          <p:cNvSpPr>
            <a:spLocks noGrp="1"/>
          </p:cNvSpPr>
          <p:nvPr>
            <p:ph idx="1"/>
          </p:nvPr>
        </p:nvSpPr>
        <p:spPr>
          <a:xfrm>
            <a:off x="0" y="914400"/>
            <a:ext cx="9144000" cy="5441950"/>
          </a:xfrm>
        </p:spPr>
        <p:txBody>
          <a:bodyPr/>
          <a:lstStyle/>
          <a:p>
            <a:r>
              <a:rPr lang="sq-AL" sz="2000" dirty="0">
                <a:latin typeface="Cambria" panose="02040503050406030204" pitchFamily="18" charset="0"/>
                <a:ea typeface="Cambria" panose="02040503050406030204" pitchFamily="18" charset="0"/>
              </a:rPr>
              <a:t>Pagesa do të bëhet me para të gatshme apo të barasvlershme në llogarinë e krijuar nga OSHP.</a:t>
            </a:r>
          </a:p>
          <a:p>
            <a:r>
              <a:rPr lang="sq-AL" sz="2000" dirty="0">
                <a:latin typeface="Cambria" panose="02040503050406030204" pitchFamily="18" charset="0"/>
                <a:ea typeface="Cambria" panose="02040503050406030204" pitchFamily="18" charset="0"/>
              </a:rPr>
              <a:t>Ankesa do të hedhet poshtë nga </a:t>
            </a:r>
            <a:r>
              <a:rPr lang="sq-AL" sz="2000" b="1" dirty="0">
                <a:latin typeface="Cambria" panose="02040503050406030204" pitchFamily="18" charset="0"/>
                <a:ea typeface="Cambria" panose="02040503050406030204" pitchFamily="18" charset="0"/>
              </a:rPr>
              <a:t>OSHP nëse nuk shoqërohet me pagesë.</a:t>
            </a:r>
          </a:p>
          <a:p>
            <a:r>
              <a:rPr lang="sq-AL" sz="2000" dirty="0">
                <a:latin typeface="Cambria" panose="02040503050406030204" pitchFamily="18" charset="0"/>
                <a:ea typeface="Cambria" panose="02040503050406030204" pitchFamily="18" charset="0"/>
              </a:rPr>
              <a:t>Pagesa do </a:t>
            </a:r>
            <a:r>
              <a:rPr lang="sq-AL" sz="2000" b="1" dirty="0">
                <a:latin typeface="Cambria" panose="02040503050406030204" pitchFamily="18" charset="0"/>
                <a:ea typeface="Cambria" panose="02040503050406030204" pitchFamily="18" charset="0"/>
              </a:rPr>
              <a:t>t’i kthehet parashtruesit të ankesës kurdo që OSHP e miraton ankesën si të bazuar.</a:t>
            </a:r>
            <a:endParaRPr lang="en-US" sz="2000" b="1" dirty="0">
              <a:latin typeface="Cambria" panose="02040503050406030204" pitchFamily="18" charset="0"/>
              <a:ea typeface="Cambria" panose="02040503050406030204" pitchFamily="18" charset="0"/>
            </a:endParaRPr>
          </a:p>
          <a:p>
            <a:endParaRPr lang="sq-AL" sz="2000" b="1"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Nëse paneli shqyrtues vendos se pretendimet në ankesë janë të kota, OSHP </a:t>
            </a:r>
            <a:r>
              <a:rPr lang="sq-AL" sz="2000" b="1" dirty="0">
                <a:solidFill>
                  <a:srgbClr val="FF0000"/>
                </a:solidFill>
                <a:latin typeface="Cambria" panose="02040503050406030204" pitchFamily="18" charset="0"/>
                <a:ea typeface="Cambria" panose="02040503050406030204" pitchFamily="18" charset="0"/>
              </a:rPr>
              <a:t>mund të kërkojë nga parashtruesi i ankesës të paguajë një gjobë </a:t>
            </a:r>
            <a:r>
              <a:rPr lang="sq-AL" sz="2000" dirty="0">
                <a:latin typeface="Cambria" panose="02040503050406030204" pitchFamily="18" charset="0"/>
                <a:ea typeface="Cambria" panose="02040503050406030204" pitchFamily="18" charset="0"/>
              </a:rPr>
              <a:t>shtesë deri në </a:t>
            </a:r>
            <a:r>
              <a:rPr lang="sq-AL" sz="2000" b="1" dirty="0">
                <a:latin typeface="Cambria" panose="02040503050406030204" pitchFamily="18" charset="0"/>
                <a:ea typeface="Cambria" panose="02040503050406030204" pitchFamily="18" charset="0"/>
              </a:rPr>
              <a:t>5,000 €.</a:t>
            </a:r>
            <a:r>
              <a:rPr lang="sq-AL" sz="2000" dirty="0">
                <a:latin typeface="Cambria" panose="02040503050406030204" pitchFamily="18" charset="0"/>
                <a:ea typeface="Cambria" panose="02040503050406030204" pitchFamily="18" charset="0"/>
              </a:rPr>
              <a:t> </a:t>
            </a:r>
          </a:p>
          <a:p>
            <a:r>
              <a:rPr lang="sq-AL" sz="2000" dirty="0">
                <a:latin typeface="Cambria" panose="02040503050406030204" pitchFamily="18" charset="0"/>
                <a:ea typeface="Cambria" panose="02040503050406030204" pitchFamily="18" charset="0"/>
              </a:rPr>
              <a:t>Në rast të tillë, parashtruesi i ankesës </a:t>
            </a:r>
            <a:r>
              <a:rPr lang="sq-AL" sz="2000" b="1" dirty="0">
                <a:latin typeface="Cambria" panose="02040503050406030204" pitchFamily="18" charset="0"/>
                <a:ea typeface="Cambria" panose="02040503050406030204" pitchFamily="18" charset="0"/>
              </a:rPr>
              <a:t>nuk do të ketë të drejtë legjitime </a:t>
            </a:r>
            <a:r>
              <a:rPr lang="sq-AL" sz="2000" dirty="0">
                <a:latin typeface="Cambria" panose="02040503050406030204" pitchFamily="18" charset="0"/>
                <a:ea typeface="Cambria" panose="02040503050406030204" pitchFamily="18" charset="0"/>
              </a:rPr>
              <a:t>të merr pjesë në një aktivitet të prokurimit të përfshirë me ligjin e tanishëm, derisa:</a:t>
            </a:r>
          </a:p>
          <a:p>
            <a:pPr marL="457200" lvl="0" indent="-457200">
              <a:buFont typeface="+mj-lt"/>
              <a:buAutoNum type="arabicPeriod"/>
            </a:pPr>
            <a:r>
              <a:rPr lang="sq-AL" sz="2000" i="1" dirty="0">
                <a:latin typeface="Cambria" panose="02040503050406030204" pitchFamily="18" charset="0"/>
                <a:ea typeface="Cambria" panose="02040503050406030204" pitchFamily="18" charset="0"/>
              </a:rPr>
              <a:t>Gjoba të paguhet në tërësi; ose</a:t>
            </a:r>
          </a:p>
          <a:p>
            <a:pPr marL="457200" lvl="0" indent="-457200">
              <a:buFont typeface="+mj-lt"/>
              <a:buAutoNum type="arabicPeriod"/>
            </a:pPr>
            <a:r>
              <a:rPr lang="sq-AL" sz="2000" i="1" dirty="0">
                <a:latin typeface="Cambria" panose="02040503050406030204" pitchFamily="18" charset="0"/>
                <a:ea typeface="Cambria" panose="02040503050406030204" pitchFamily="18" charset="0"/>
              </a:rPr>
              <a:t>Një organ me juridiksion kompetent shfuqizon urdhrin e OSHP-së që kërkon pagesën e gjobës.</a:t>
            </a:r>
          </a:p>
          <a:p>
            <a:endParaRPr lang="sq-AL" sz="1600" dirty="0"/>
          </a:p>
        </p:txBody>
      </p:sp>
      <p:sp>
        <p:nvSpPr>
          <p:cNvPr id="4" name="Footer Placeholder 3"/>
          <p:cNvSpPr>
            <a:spLocks noGrp="1"/>
          </p:cNvSpPr>
          <p:nvPr>
            <p:ph type="ftr" sz="quarter" idx="11"/>
          </p:nvPr>
        </p:nvSpPr>
        <p:spPr>
          <a:xfrm>
            <a:off x="1981200" y="6356350"/>
            <a:ext cx="4038600" cy="365125"/>
          </a:xfrm>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38</a:t>
            </a:fld>
            <a:endParaRPr lang="en-US"/>
          </a:p>
        </p:txBody>
      </p:sp>
    </p:spTree>
    <p:extLst>
      <p:ext uri="{BB962C8B-B14F-4D97-AF65-F5344CB8AC3E}">
        <p14:creationId xmlns:p14="http://schemas.microsoft.com/office/powerpoint/2010/main" val="21896921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sq-AL" sz="3600" dirty="0"/>
              <a:t/>
            </a:r>
            <a:br>
              <a:rPr lang="sq-AL" sz="3600" dirty="0"/>
            </a:br>
            <a:endParaRPr lang="sq-AL" sz="2800" dirty="0"/>
          </a:p>
        </p:txBody>
      </p:sp>
      <p:sp>
        <p:nvSpPr>
          <p:cNvPr id="3" name="Content Placeholder 2"/>
          <p:cNvSpPr>
            <a:spLocks noGrp="1"/>
          </p:cNvSpPr>
          <p:nvPr>
            <p:ph idx="1"/>
          </p:nvPr>
        </p:nvSpPr>
        <p:spPr>
          <a:xfrm>
            <a:off x="0" y="914400"/>
            <a:ext cx="9144000" cy="5441950"/>
          </a:xfrm>
        </p:spPr>
        <p:txBody>
          <a:bodyPr/>
          <a:lstStyle/>
          <a:p>
            <a:pPr marL="0" indent="0" algn="ctr">
              <a:buClrTx/>
              <a:buNone/>
            </a:pPr>
            <a:endParaRPr lang="en-US" sz="2000" b="1" dirty="0">
              <a:latin typeface="Cambria" panose="02040503050406030204" pitchFamily="18" charset="0"/>
              <a:ea typeface="Cambria" panose="02040503050406030204" pitchFamily="18" charset="0"/>
            </a:endParaRPr>
          </a:p>
          <a:p>
            <a:pPr marL="0" indent="0" algn="ctr">
              <a:buClrTx/>
              <a:buNone/>
            </a:pPr>
            <a:endParaRPr lang="en-US" sz="2000" b="1" dirty="0">
              <a:latin typeface="Cambria" panose="02040503050406030204" pitchFamily="18" charset="0"/>
              <a:ea typeface="Cambria" panose="02040503050406030204" pitchFamily="18" charset="0"/>
            </a:endParaRPr>
          </a:p>
          <a:p>
            <a:pPr marL="0" indent="0" algn="ctr">
              <a:buClrTx/>
              <a:buNone/>
            </a:pPr>
            <a:endParaRPr lang="en-US" sz="2000" b="1" dirty="0">
              <a:latin typeface="Cambria" panose="02040503050406030204" pitchFamily="18" charset="0"/>
              <a:ea typeface="Cambria" panose="02040503050406030204" pitchFamily="18" charset="0"/>
            </a:endParaRPr>
          </a:p>
          <a:p>
            <a:pPr marL="0" indent="0" algn="ctr">
              <a:buClrTx/>
              <a:buNone/>
            </a:pPr>
            <a:r>
              <a:rPr lang="sq-AL" sz="2000" b="1" dirty="0">
                <a:latin typeface="Cambria" panose="02040503050406030204" pitchFamily="18" charset="0"/>
                <a:ea typeface="Cambria" panose="02040503050406030204" pitchFamily="18" charset="0"/>
              </a:rPr>
              <a:t>Ushtrim ne grupe 2</a:t>
            </a:r>
          </a:p>
          <a:p>
            <a:endParaRPr lang="en-US" sz="2000" dirty="0">
              <a:latin typeface="Cambria" panose="02040503050406030204" pitchFamily="18" charset="0"/>
              <a:ea typeface="Cambria" panose="02040503050406030204" pitchFamily="18" charset="0"/>
            </a:endParaRPr>
          </a:p>
          <a:p>
            <a:endParaRPr lang="sq-AL" sz="1600" dirty="0"/>
          </a:p>
        </p:txBody>
      </p:sp>
      <p:sp>
        <p:nvSpPr>
          <p:cNvPr id="4" name="Footer Placeholder 3"/>
          <p:cNvSpPr>
            <a:spLocks noGrp="1"/>
          </p:cNvSpPr>
          <p:nvPr>
            <p:ph type="ftr" sz="quarter" idx="11"/>
          </p:nvPr>
        </p:nvSpPr>
        <p:spPr>
          <a:xfrm>
            <a:off x="1981200" y="6356350"/>
            <a:ext cx="4038600" cy="365125"/>
          </a:xfrm>
        </p:spPr>
        <p:txBody>
          <a:bodyPr/>
          <a:lstStyle/>
          <a:p>
            <a:r>
              <a:rPr lang="en-US"/>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39</a:t>
            </a:fld>
            <a:endParaRPr lang="en-US"/>
          </a:p>
        </p:txBody>
      </p:sp>
    </p:spTree>
    <p:extLst>
      <p:ext uri="{BB962C8B-B14F-4D97-AF65-F5344CB8AC3E}">
        <p14:creationId xmlns:p14="http://schemas.microsoft.com/office/powerpoint/2010/main" val="4065294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705725" cy="13239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a:solidFill>
                  <a:srgbClr val="002060"/>
                </a:solidFill>
                <a:latin typeface="Cambria" panose="02040503050406030204" pitchFamily="18" charset="0"/>
                <a:ea typeface="Cambria" panose="02040503050406030204" pitchFamily="18" charset="0"/>
              </a:rPr>
              <a:t>Korniza ligjore</a:t>
            </a:r>
            <a:r>
              <a:rPr lang="en-US" sz="2800" b="1" dirty="0">
                <a:solidFill>
                  <a:srgbClr val="002060"/>
                </a:solidFill>
                <a:latin typeface="Cambria" panose="02040503050406030204" pitchFamily="18" charset="0"/>
                <a:ea typeface="Cambria" panose="02040503050406030204" pitchFamily="18" charset="0"/>
              </a:rPr>
              <a:t> e BE-se</a:t>
            </a:r>
            <a:r>
              <a:rPr lang="sq-AL" sz="2800" b="1" dirty="0">
                <a:solidFill>
                  <a:srgbClr val="002060"/>
                </a:solidFill>
                <a:latin typeface="Cambria" panose="02040503050406030204" pitchFamily="18" charset="0"/>
                <a:ea typeface="Cambria" panose="02040503050406030204" pitchFamily="18" charset="0"/>
              </a:rPr>
              <a:t> për mjete juridike</a:t>
            </a:r>
            <a:r>
              <a:rPr lang="en-US" sz="2800" b="1" dirty="0">
                <a:solidFill>
                  <a:srgbClr val="002060"/>
                </a:solidFill>
                <a:latin typeface="Cambria" panose="02040503050406030204" pitchFamily="18" charset="0"/>
                <a:ea typeface="Cambria" panose="02040503050406030204" pitchFamily="18" charset="0"/>
              </a:rPr>
              <a:t> (2)</a:t>
            </a: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0" y="1828800"/>
            <a:ext cx="9036050" cy="41243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a:latin typeface="Cambria" panose="02040503050406030204" pitchFamily="18" charset="0"/>
                <a:ea typeface="Cambria" panose="02040503050406030204" pitchFamily="18" charset="0"/>
              </a:rPr>
              <a:t>Te dy këto rregullore ose direktiva janë ndryshuar nga </a:t>
            </a:r>
            <a:r>
              <a:rPr lang="sq-AL" sz="2000" b="1" dirty="0">
                <a:latin typeface="Cambria" panose="02040503050406030204" pitchFamily="18" charset="0"/>
                <a:ea typeface="Cambria" panose="02040503050406030204" pitchFamily="18" charset="0"/>
              </a:rPr>
              <a:t>rregullorja 2007/66/EC</a:t>
            </a:r>
            <a:endParaRPr lang="en-US" sz="2000" b="1" dirty="0">
              <a:latin typeface="Cambria" panose="02040503050406030204" pitchFamily="18" charset="0"/>
              <a:ea typeface="Cambria" panose="02040503050406030204" pitchFamily="18" charset="0"/>
            </a:endParaRPr>
          </a:p>
          <a:p>
            <a:pPr>
              <a:buNone/>
            </a:pPr>
            <a:endParaRPr lang="en-US" sz="2000" dirty="0">
              <a:latin typeface="Cambria" panose="02040503050406030204" pitchFamily="18" charset="0"/>
              <a:ea typeface="Cambria" panose="02040503050406030204" pitchFamily="18" charset="0"/>
            </a:endParaRPr>
          </a:p>
          <a:p>
            <a:r>
              <a:rPr lang="sq-AL" sz="2000" b="1" dirty="0">
                <a:latin typeface="Cambria" panose="02040503050406030204" pitchFamily="18" charset="0"/>
                <a:ea typeface="Cambria" panose="02040503050406030204" pitchFamily="18" charset="0"/>
              </a:rPr>
              <a:t>Qëllimi i direktivës për mjete juridike  është qe disa parregullsi që ndodhin gjatë procedurës për dhënie të kontratës të sfidohen  dhe të rregullohen sa më shpejt që është e mundshme</a:t>
            </a:r>
            <a:r>
              <a:rPr lang="en-US" sz="2000" b="1" dirty="0">
                <a:latin typeface="Cambria" panose="02040503050406030204" pitchFamily="18" charset="0"/>
                <a:ea typeface="Cambria" panose="02040503050406030204" pitchFamily="18" charset="0"/>
              </a:rPr>
              <a:t>.</a:t>
            </a:r>
            <a:endParaRPr lang="sq-AL" sz="2000" b="1" dirty="0">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4</a:t>
            </a:fld>
            <a:endParaRPr lang="en-US"/>
          </a:p>
        </p:txBody>
      </p:sp>
      <p:sp>
        <p:nvSpPr>
          <p:cNvPr id="4" name="Footer Placeholder 3"/>
          <p:cNvSpPr>
            <a:spLocks noGrp="1"/>
          </p:cNvSpPr>
          <p:nvPr>
            <p:ph type="ftr" sz="quarter" idx="11"/>
          </p:nvPr>
        </p:nvSpPr>
        <p:spPr>
          <a:xfrm>
            <a:off x="685800" y="6356350"/>
            <a:ext cx="5334000" cy="365125"/>
          </a:xfrm>
        </p:spPr>
        <p:txBody>
          <a:bodyPr/>
          <a:lstStyle/>
          <a:p>
            <a:r>
              <a:rPr lang="en-US"/>
              <a:t>Departamenti per Trajnime </a:t>
            </a:r>
            <a:endParaRPr lang="en-US" dirty="0"/>
          </a:p>
        </p:txBody>
      </p:sp>
    </p:spTree>
    <p:extLst>
      <p:ext uri="{BB962C8B-B14F-4D97-AF65-F5344CB8AC3E}">
        <p14:creationId xmlns:p14="http://schemas.microsoft.com/office/powerpoint/2010/main" val="21816656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705725" cy="13239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a:solidFill>
                  <a:srgbClr val="002060"/>
                </a:solidFill>
                <a:latin typeface="Cambria" panose="02040503050406030204" pitchFamily="18" charset="0"/>
                <a:ea typeface="Cambria" panose="02040503050406030204" pitchFamily="18" charset="0"/>
                <a:cs typeface="ＭＳ Ｐゴシック" charset="0"/>
              </a:rPr>
              <a:t>Organi Shqyrtues i Prokurimi</a:t>
            </a:r>
            <a:r>
              <a:rPr lang="en-US" sz="2800" b="1" dirty="0">
                <a:solidFill>
                  <a:srgbClr val="002060"/>
                </a:solidFill>
                <a:latin typeface="Cambria" panose="02040503050406030204" pitchFamily="18" charset="0"/>
                <a:ea typeface="Cambria" panose="02040503050406030204" pitchFamily="18" charset="0"/>
                <a:cs typeface="ＭＳ Ｐゴシック" charset="0"/>
              </a:rPr>
              <a:t>t</a:t>
            </a: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457200" y="1676400"/>
            <a:ext cx="8578850" cy="42005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ClrTx/>
              <a:buFont typeface="Wingdings" charset="0"/>
              <a:buChar char="§"/>
            </a:pPr>
            <a:r>
              <a:rPr lang="sq-AL" sz="2000" dirty="0">
                <a:latin typeface="Cambria" panose="02040503050406030204" pitchFamily="18" charset="0"/>
                <a:ea typeface="Cambria" panose="02040503050406030204" pitchFamily="18" charset="0"/>
              </a:rPr>
              <a:t>OSHP-ja është organ i pavarur </a:t>
            </a:r>
            <a:r>
              <a:rPr lang="sq-AL" sz="2000" b="1" dirty="0">
                <a:latin typeface="Cambria" panose="02040503050406030204" pitchFamily="18" charset="0"/>
                <a:ea typeface="Cambria" panose="02040503050406030204" pitchFamily="18" charset="0"/>
              </a:rPr>
              <a:t>për shqyrtim administrativ</a:t>
            </a:r>
            <a:r>
              <a:rPr lang="sq-AL" sz="2000" dirty="0">
                <a:latin typeface="Cambria" panose="02040503050406030204" pitchFamily="18" charset="0"/>
                <a:ea typeface="Cambria" panose="02040503050406030204" pitchFamily="18" charset="0"/>
              </a:rPr>
              <a:t> t</a:t>
            </a:r>
            <a:r>
              <a:rPr lang="sq-AL" sz="2000" b="1" dirty="0">
                <a:latin typeface="Cambria" panose="02040503050406030204" pitchFamily="18" charset="0"/>
                <a:ea typeface="Cambria" panose="02040503050406030204" pitchFamily="18" charset="0"/>
              </a:rPr>
              <a:t>ë ankesave në fushën e prokurimit publik</a:t>
            </a:r>
            <a:endParaRPr lang="en-US" sz="2000" b="1" dirty="0">
              <a:latin typeface="Cambria" panose="02040503050406030204" pitchFamily="18" charset="0"/>
              <a:ea typeface="Cambria" panose="02040503050406030204" pitchFamily="18" charset="0"/>
            </a:endParaRPr>
          </a:p>
          <a:p>
            <a:pPr>
              <a:buClrTx/>
              <a:buFont typeface="Wingdings" charset="0"/>
              <a:buChar char="§"/>
            </a:pPr>
            <a:endParaRPr lang="sq-AL" sz="2000" dirty="0">
              <a:latin typeface="Cambria" panose="02040503050406030204" pitchFamily="18" charset="0"/>
              <a:ea typeface="Cambria" panose="02040503050406030204" pitchFamily="18" charset="0"/>
            </a:endParaRPr>
          </a:p>
          <a:p>
            <a:pPr>
              <a:buClrTx/>
              <a:buFont typeface="Wingdings" charset="0"/>
              <a:buChar char="§"/>
            </a:pPr>
            <a:r>
              <a:rPr lang="sq-AL" sz="2000" dirty="0">
                <a:latin typeface="Cambria" panose="02040503050406030204" pitchFamily="18" charset="0"/>
                <a:ea typeface="Cambria" panose="02040503050406030204" pitchFamily="18" charset="0"/>
              </a:rPr>
              <a:t>Me ndryshim/ plotësimet e bëra në LPP, OSHP është shkalla e dytë e shqyrtimit të ankesave n</a:t>
            </a:r>
            <a:r>
              <a:rPr lang="sq-AL" sz="2000" b="1" dirty="0">
                <a:latin typeface="Cambria" panose="02040503050406030204" pitchFamily="18" charset="0"/>
                <a:ea typeface="Cambria" panose="02040503050406030204" pitchFamily="18" charset="0"/>
              </a:rPr>
              <a:t>ë prokurimin publik</a:t>
            </a:r>
            <a:r>
              <a:rPr lang="sq-AL" sz="2000" dirty="0">
                <a:latin typeface="Cambria" panose="02040503050406030204" pitchFamily="18" charset="0"/>
                <a:ea typeface="Cambria" panose="02040503050406030204" pitchFamily="18" charset="0"/>
              </a:rPr>
              <a:t> pas AK-se.</a:t>
            </a:r>
          </a:p>
          <a:p>
            <a:pPr>
              <a:buClrTx/>
              <a:buFont typeface="Wingdings" charset="0"/>
              <a:buChar char="§"/>
            </a:pPr>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5 anëtarë te bordit </a:t>
            </a:r>
            <a:r>
              <a:rPr lang="en-US" sz="2000" dirty="0">
                <a:latin typeface="Cambria" panose="02040503050406030204" pitchFamily="18" charset="0"/>
                <a:ea typeface="Cambria" panose="02040503050406030204" pitchFamily="18" charset="0"/>
              </a:rPr>
              <a:t>(</a:t>
            </a:r>
            <a:r>
              <a:rPr lang="sq-AL" sz="2000" dirty="0">
                <a:latin typeface="Cambria" panose="02040503050406030204" pitchFamily="18" charset="0"/>
                <a:ea typeface="Cambria" panose="02040503050406030204" pitchFamily="18" charset="0"/>
              </a:rPr>
              <a:t>Kryetari dhe 4 anëtare t</a:t>
            </a:r>
            <a:r>
              <a:rPr lang="sq-AL" sz="2000" b="1" dirty="0">
                <a:latin typeface="Cambria" panose="02040503050406030204" pitchFamily="18" charset="0"/>
                <a:ea typeface="Cambria" panose="02040503050406030204" pitchFamily="18" charset="0"/>
              </a:rPr>
              <a:t>ë Bordit</a:t>
            </a:r>
            <a:r>
              <a:rPr lang="en-US" sz="2000" b="1" dirty="0">
                <a:latin typeface="Cambria" panose="02040503050406030204" pitchFamily="18" charset="0"/>
                <a:ea typeface="Cambria" panose="02040503050406030204" pitchFamily="18" charset="0"/>
              </a:rPr>
              <a:t>)</a:t>
            </a:r>
          </a:p>
          <a:p>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Mbështetja Administrative: Sekretariati</a:t>
            </a:r>
            <a:endParaRPr lang="en-US" sz="2000" dirty="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OSHP është autoritet publik dhe organizatë buxhetore</a:t>
            </a:r>
          </a:p>
          <a:p>
            <a:endParaRPr lang="en-US" sz="2000" dirty="0">
              <a:latin typeface="Cambria" panose="02040503050406030204" pitchFamily="18" charset="0"/>
              <a:ea typeface="Cambria" panose="02040503050406030204" pitchFamily="18" charset="0"/>
            </a:endParaRPr>
          </a:p>
          <a:p>
            <a:pPr>
              <a:buClrTx/>
              <a:buFont typeface="Wingdings" charset="0"/>
              <a:buChar char="§"/>
            </a:pPr>
            <a:endParaRPr lang="sq-AL" sz="2000" dirty="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40</a:t>
            </a:fld>
            <a:endParaRPr lang="en-US"/>
          </a:p>
        </p:txBody>
      </p:sp>
      <p:sp>
        <p:nvSpPr>
          <p:cNvPr id="4" name="Footer Placeholder 3"/>
          <p:cNvSpPr>
            <a:spLocks noGrp="1"/>
          </p:cNvSpPr>
          <p:nvPr>
            <p:ph type="ftr" sz="quarter" idx="11"/>
          </p:nvPr>
        </p:nvSpPr>
        <p:spPr>
          <a:xfrm>
            <a:off x="1752600" y="6356350"/>
            <a:ext cx="4267200" cy="365125"/>
          </a:xfrm>
        </p:spPr>
        <p:txBody>
          <a:bodyPr/>
          <a:lstStyle/>
          <a:p>
            <a:r>
              <a:rPr lang="en-US"/>
              <a:t>Departamenti per Trajnime </a:t>
            </a:r>
            <a:endParaRPr lang="en-US" dirty="0"/>
          </a:p>
        </p:txBody>
      </p:sp>
    </p:spTree>
    <p:extLst>
      <p:ext uri="{BB962C8B-B14F-4D97-AF65-F5344CB8AC3E}">
        <p14:creationId xmlns:p14="http://schemas.microsoft.com/office/powerpoint/2010/main" val="21816656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705725" cy="1323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a:solidFill>
                  <a:srgbClr val="002060"/>
                </a:solidFill>
                <a:latin typeface="Cambria" panose="02040503050406030204" pitchFamily="18" charset="0"/>
                <a:ea typeface="Cambria" panose="02040503050406030204" pitchFamily="18" charset="0"/>
                <a:cs typeface="ＭＳ Ｐゴシック" charset="0"/>
              </a:rPr>
              <a:t>Organi Shqyrtues i Prokurimi</a:t>
            </a:r>
            <a:r>
              <a:rPr lang="en-US" sz="2800" b="1" dirty="0">
                <a:solidFill>
                  <a:srgbClr val="002060"/>
                </a:solidFill>
                <a:latin typeface="Cambria" panose="02040503050406030204" pitchFamily="18" charset="0"/>
                <a:ea typeface="Cambria" panose="02040503050406030204" pitchFamily="18" charset="0"/>
                <a:cs typeface="ＭＳ Ｐゴシック" charset="0"/>
              </a:rPr>
              <a:t>t (2)</a:t>
            </a: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457200" y="1676400"/>
            <a:ext cx="8578850" cy="4200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a:latin typeface="Cambria" panose="02040503050406030204" pitchFamily="18" charset="0"/>
                <a:ea typeface="Cambria" panose="02040503050406030204" pitchFamily="18" charset="0"/>
              </a:rPr>
              <a:t>Përgjegjës për zbatimin e </a:t>
            </a:r>
            <a:r>
              <a:rPr lang="sq-AL" sz="2000" b="1" dirty="0">
                <a:latin typeface="Cambria" panose="02040503050406030204" pitchFamily="18" charset="0"/>
                <a:ea typeface="Cambria" panose="02040503050406030204" pitchFamily="18" charset="0"/>
              </a:rPr>
              <a:t>procedurave për shqyrtimin e prokurimit </a:t>
            </a:r>
          </a:p>
          <a:p>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Me kërkesë me shkrim të një autoriteti kontraktues</a:t>
            </a:r>
            <a:r>
              <a:rPr lang="sq-AL" sz="2000" b="1" dirty="0">
                <a:latin typeface="Cambria" panose="02040503050406030204" pitchFamily="18" charset="0"/>
                <a:ea typeface="Cambria" panose="02040503050406030204" pitchFamily="18" charset="0"/>
              </a:rPr>
              <a:t>, lidhur me paraqitjen, nga një operator ekonomik, të informacionit të rremë ose </a:t>
            </a:r>
            <a:r>
              <a:rPr lang="sq-AL" sz="2000" b="1" dirty="0" err="1">
                <a:latin typeface="Cambria" panose="02040503050406030204" pitchFamily="18" charset="0"/>
                <a:ea typeface="Cambria" panose="02040503050406030204" pitchFamily="18" charset="0"/>
              </a:rPr>
              <a:t>dokumenta</a:t>
            </a:r>
            <a:r>
              <a:rPr lang="sq-AL" sz="2000" b="1" dirty="0">
                <a:latin typeface="Cambria" panose="02040503050406030204" pitchFamily="18" charset="0"/>
                <a:ea typeface="Cambria" panose="02040503050406030204" pitchFamily="18" charset="0"/>
              </a:rPr>
              <a:t> të falsifikuar, </a:t>
            </a:r>
            <a:r>
              <a:rPr lang="sq-AL" sz="2000" b="1" dirty="0">
                <a:solidFill>
                  <a:srgbClr val="FF0000"/>
                </a:solidFill>
                <a:latin typeface="Cambria" panose="02040503050406030204" pitchFamily="18" charset="0"/>
                <a:ea typeface="Cambria" panose="02040503050406030204" pitchFamily="18" charset="0"/>
              </a:rPr>
              <a:t>OSHP-ja është e obliguar dhe është i autorizuar të shqyrtojë dhe të diskualifikojë operatorin ekonomik </a:t>
            </a:r>
            <a:r>
              <a:rPr lang="sq-AL" sz="2000" dirty="0">
                <a:latin typeface="Cambria" panose="02040503050406030204" pitchFamily="18" charset="0"/>
                <a:ea typeface="Cambria" panose="02040503050406030204" pitchFamily="18" charset="0"/>
              </a:rPr>
              <a:t>nga pjesëmarrja në prokurimit publik deri në një periudhë prej një viti</a:t>
            </a:r>
          </a:p>
          <a:p>
            <a:r>
              <a:rPr lang="sq-AL" sz="2000" dirty="0">
                <a:latin typeface="Cambria" panose="02040503050406030204" pitchFamily="18" charset="0"/>
                <a:ea typeface="Cambria" panose="02040503050406030204" pitchFamily="18" charset="0"/>
              </a:rPr>
              <a:t>Të gjitha vendimet e lëshuara nga </a:t>
            </a:r>
            <a:r>
              <a:rPr lang="sq-AL" sz="2000" b="1" dirty="0">
                <a:latin typeface="Cambria" panose="02040503050406030204" pitchFamily="18" charset="0"/>
                <a:ea typeface="Cambria" panose="02040503050406030204" pitchFamily="18" charset="0"/>
              </a:rPr>
              <a:t>OSHP-ja mund të shqyrtohen nga Gjykata kompetente në pajtim me ligjin </a:t>
            </a:r>
            <a:r>
              <a:rPr lang="sq-AL" sz="2000" dirty="0">
                <a:latin typeface="Cambria" panose="02040503050406030204" pitchFamily="18" charset="0"/>
                <a:ea typeface="Cambria" panose="02040503050406030204" pitchFamily="18" charset="0"/>
              </a:rPr>
              <a:t>për shqyrtimin gjyqësor të çështjeve administrative.</a:t>
            </a:r>
          </a:p>
          <a:p>
            <a:endParaRPr lang="en-US" sz="2000" dirty="0">
              <a:latin typeface="Cambria" panose="02040503050406030204" pitchFamily="18" charset="0"/>
              <a:ea typeface="Cambria" panose="02040503050406030204" pitchFamily="18" charset="0"/>
            </a:endParaRPr>
          </a:p>
          <a:p>
            <a:pPr>
              <a:buClrTx/>
              <a:buFont typeface="Wingdings" charset="0"/>
              <a:buChar char="§"/>
            </a:pPr>
            <a:endParaRPr lang="sq-AL" sz="2000" dirty="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41</a:t>
            </a:fld>
            <a:endParaRPr lang="en-US"/>
          </a:p>
        </p:txBody>
      </p:sp>
      <p:sp>
        <p:nvSpPr>
          <p:cNvPr id="4" name="Footer Placeholder 3"/>
          <p:cNvSpPr>
            <a:spLocks noGrp="1"/>
          </p:cNvSpPr>
          <p:nvPr>
            <p:ph type="ftr" sz="quarter" idx="11"/>
          </p:nvPr>
        </p:nvSpPr>
        <p:spPr>
          <a:xfrm>
            <a:off x="1752600" y="6356350"/>
            <a:ext cx="4267200" cy="365125"/>
          </a:xfrm>
        </p:spPr>
        <p:txBody>
          <a:bodyPr/>
          <a:lstStyle/>
          <a:p>
            <a:r>
              <a:rPr lang="en-US"/>
              <a:t>Departamenti per Trajnime </a:t>
            </a:r>
            <a:endParaRPr lang="en-US" dirty="0"/>
          </a:p>
        </p:txBody>
      </p:sp>
    </p:spTree>
    <p:extLst>
      <p:ext uri="{BB962C8B-B14F-4D97-AF65-F5344CB8AC3E}">
        <p14:creationId xmlns:p14="http://schemas.microsoft.com/office/powerpoint/2010/main" val="10357066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Emërimi i anëtarëve të OSHP-se</a:t>
            </a: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364163"/>
          </a:xfrm>
        </p:spPr>
        <p:txBody>
          <a:bodyPr/>
          <a:lstStyle/>
          <a:p>
            <a:r>
              <a:rPr lang="sq-AL" sz="2000" dirty="0">
                <a:latin typeface="Cambria" panose="02040503050406030204" pitchFamily="18" charset="0"/>
                <a:ea typeface="Cambria" panose="02040503050406030204" pitchFamily="18" charset="0"/>
              </a:rPr>
              <a:t>të gjithë anëtarët emërohen për një mandat prej 5 vjetësh, </a:t>
            </a:r>
            <a:r>
              <a:rPr lang="sq-AL" sz="2000" b="1" dirty="0">
                <a:latin typeface="Cambria" panose="02040503050406030204" pitchFamily="18" charset="0"/>
                <a:ea typeface="Cambria" panose="02040503050406030204" pitchFamily="18" charset="0"/>
              </a:rPr>
              <a:t>pa të drejtë riemërimi.</a:t>
            </a:r>
          </a:p>
          <a:p>
            <a:r>
              <a:rPr lang="sq-AL" sz="2000" dirty="0">
                <a:latin typeface="Cambria" panose="02040503050406030204" pitchFamily="18" charset="0"/>
                <a:ea typeface="Cambria" panose="02040503050406030204" pitchFamily="18" charset="0"/>
              </a:rPr>
              <a:t>Secili anëtar i OSHP </a:t>
            </a:r>
            <a:r>
              <a:rPr lang="sq-AL" sz="2000" b="1" dirty="0">
                <a:latin typeface="Cambria" panose="02040503050406030204" pitchFamily="18" charset="0"/>
                <a:ea typeface="Cambria" panose="02040503050406030204" pitchFamily="18" charset="0"/>
              </a:rPr>
              <a:t>propozohet nga Qeveria dhe emërohet nga Kuvendi </a:t>
            </a:r>
            <a:r>
              <a:rPr lang="sq-AL" sz="2000" dirty="0">
                <a:latin typeface="Cambria" panose="02040503050406030204" pitchFamily="18" charset="0"/>
                <a:ea typeface="Cambria" panose="02040503050406030204" pitchFamily="18" charset="0"/>
              </a:rPr>
              <a:t>në bazë të rekomandimit të bërë nga një organ përzgjedhës i pavarur i themeluar nga Kuvendi </a:t>
            </a:r>
          </a:p>
          <a:p>
            <a:r>
              <a:rPr lang="sq-AL" sz="2000" dirty="0">
                <a:latin typeface="Cambria" panose="02040503050406030204" pitchFamily="18" charset="0"/>
                <a:ea typeface="Cambria" panose="02040503050406030204" pitchFamily="18" charset="0"/>
              </a:rPr>
              <a:t>Organi përzgjedhës i pavarur përbëhet prej tre </a:t>
            </a:r>
            <a:r>
              <a:rPr lang="sq-AL" sz="2000" b="1" dirty="0">
                <a:latin typeface="Cambria" panose="02040503050406030204" pitchFamily="18" charset="0"/>
                <a:ea typeface="Cambria" panose="02040503050406030204" pitchFamily="18" charset="0"/>
              </a:rPr>
              <a:t>gjykatësve të emëruar sipas rregullit të caktuar nga Këshilli Gjyqësor i Kosovës.</a:t>
            </a:r>
          </a:p>
          <a:p>
            <a:pPr>
              <a:buNone/>
            </a:pPr>
            <a:endParaRPr lang="sq-AL" sz="1200" dirty="0">
              <a:latin typeface="Cambria" panose="02040503050406030204" pitchFamily="18" charset="0"/>
              <a:ea typeface="Cambria" panose="02040503050406030204" pitchFamily="18" charset="0"/>
            </a:endParaRPr>
          </a:p>
          <a:p>
            <a:pPr lvl="0"/>
            <a:r>
              <a:rPr lang="sq-AL" sz="1600" dirty="0">
                <a:latin typeface="Cambria" panose="02040503050406030204" pitchFamily="18" charset="0"/>
                <a:ea typeface="Cambria" panose="02040503050406030204" pitchFamily="18" charset="0"/>
              </a:rPr>
              <a:t>Çdo kandidatë që propozohet për kryetar ose anëtar të OSHP-së, duhet të ketë kualifikimet dhe plotësojë kriteret vijuese: </a:t>
            </a:r>
          </a:p>
          <a:p>
            <a:pPr lvl="1"/>
            <a:r>
              <a:rPr lang="sq-AL" sz="1600" dirty="0">
                <a:latin typeface="Cambria" panose="02040503050406030204" pitchFamily="18" charset="0"/>
                <a:ea typeface="Cambria" panose="02040503050406030204" pitchFamily="18" charset="0"/>
              </a:rPr>
              <a:t>të jetë shtetas i Kosovës; </a:t>
            </a:r>
          </a:p>
          <a:p>
            <a:pPr lvl="1"/>
            <a:r>
              <a:rPr lang="sq-AL" sz="1600" dirty="0">
                <a:latin typeface="Cambria" panose="02040503050406030204" pitchFamily="18" charset="0"/>
                <a:ea typeface="Cambria" panose="02040503050406030204" pitchFamily="18" charset="0"/>
              </a:rPr>
              <a:t>të mos jetë i dënuar për ndonjë vepër penale ose të mos jetë i akuzuar për ndonjë vepër penale;</a:t>
            </a:r>
          </a:p>
          <a:p>
            <a:pPr lvl="1"/>
            <a:r>
              <a:rPr lang="sq-AL" sz="1600" dirty="0">
                <a:latin typeface="Cambria" panose="02040503050406030204" pitchFamily="18" charset="0"/>
                <a:ea typeface="Cambria" panose="02040503050406030204" pitchFamily="18" charset="0"/>
              </a:rPr>
              <a:t>të ketë të përfunduar provimin e jurisprudencës;</a:t>
            </a:r>
          </a:p>
          <a:p>
            <a:pPr lvl="1"/>
            <a:r>
              <a:rPr lang="sq-AL" sz="1600" dirty="0">
                <a:latin typeface="Cambria" panose="02040503050406030204" pitchFamily="18" charset="0"/>
                <a:ea typeface="Cambria" panose="02040503050406030204" pitchFamily="18" charset="0"/>
              </a:rPr>
              <a:t>të ketë së paku 3 (tre) vjet përvojë profesionale në njërën nga këto fusha: drejtësi,  administratë publike, financa publike ose prokurim;</a:t>
            </a:r>
          </a:p>
          <a:p>
            <a:pPr lvl="1"/>
            <a:r>
              <a:rPr lang="sq-AL" sz="1600" dirty="0">
                <a:latin typeface="Cambria" panose="02040503050406030204" pitchFamily="18" charset="0"/>
                <a:ea typeface="Cambria" panose="02040503050406030204" pitchFamily="18" charset="0"/>
              </a:rPr>
              <a:t>të ketë aftësi për të kryer detyrat në mënyrë të paanshme, të ndërgjegjshme, me vendosmëri dhe përgjegjshmëri. </a:t>
            </a:r>
          </a:p>
          <a:p>
            <a:endParaRPr lang="sq-AL" sz="1600" dirty="0">
              <a:solidFill>
                <a:srgbClr val="0000FF"/>
              </a:solidFill>
              <a:latin typeface="Cambria" panose="02040503050406030204" pitchFamily="18" charset="0"/>
              <a:ea typeface="Cambria" panose="02040503050406030204" pitchFamily="18" charset="0"/>
            </a:endParaRPr>
          </a:p>
          <a:p>
            <a:pPr>
              <a:buNone/>
            </a:pPr>
            <a:endParaRPr lang="en-US" sz="1600" dirty="0">
              <a:solidFill>
                <a:srgbClr val="0000FF"/>
              </a:solidFill>
              <a:latin typeface="Cambria" panose="02040503050406030204" pitchFamily="18" charset="0"/>
              <a:ea typeface="Cambria" panose="02040503050406030204" pitchFamily="18" charset="0"/>
            </a:endParaRPr>
          </a:p>
          <a:p>
            <a:endParaRPr lang="en-US" sz="1600" dirty="0">
              <a:solidFill>
                <a:srgbClr val="0000FF"/>
              </a:solidFill>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42</a:t>
            </a:fld>
            <a:endParaRPr lang="en-US"/>
          </a:p>
        </p:txBody>
      </p:sp>
      <p:sp>
        <p:nvSpPr>
          <p:cNvPr id="6" name="Footer Placeholder 5"/>
          <p:cNvSpPr>
            <a:spLocks noGrp="1"/>
          </p:cNvSpPr>
          <p:nvPr>
            <p:ph type="ftr" sz="quarter" idx="11"/>
          </p:nvPr>
        </p:nvSpPr>
        <p:spPr>
          <a:xfrm>
            <a:off x="914400" y="6356350"/>
            <a:ext cx="5105400" cy="365125"/>
          </a:xfrm>
        </p:spPr>
        <p:txBody>
          <a:bodyPr/>
          <a:lstStyle/>
          <a:p>
            <a:r>
              <a:rPr lang="en-US"/>
              <a:t>Departamenti per Trajnime </a:t>
            </a:r>
            <a:endParaRPr lang="en-US" dirty="0"/>
          </a:p>
        </p:txBody>
      </p:sp>
    </p:spTree>
    <p:extLst>
      <p:ext uri="{BB962C8B-B14F-4D97-AF65-F5344CB8AC3E}">
        <p14:creationId xmlns:p14="http://schemas.microsoft.com/office/powerpoint/2010/main" val="33911262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533400"/>
          </a:xfrm>
        </p:spPr>
        <p:txBody>
          <a:bodyPr>
            <a:normAutofit/>
          </a:bodyPr>
          <a:lstStyle/>
          <a:p>
            <a:pPr eaLnBrk="1" hangingPunct="1"/>
            <a:r>
              <a:rPr lang="en-US" altLang="sq-AL" sz="2400" b="1" dirty="0">
                <a:solidFill>
                  <a:schemeClr val="bg2"/>
                </a:solidFill>
                <a:latin typeface="Cambria" panose="02040503050406030204" pitchFamily="18" charset="0"/>
                <a:ea typeface="Cambria" panose="02040503050406030204" pitchFamily="18" charset="0"/>
              </a:rPr>
              <a:t>ORGANI  SHQYRTUES  I  PROKURIMIT ( OSHP </a:t>
            </a:r>
            <a:r>
              <a:rPr lang="en-US" altLang="sq-AL" sz="2400" dirty="0">
                <a:solidFill>
                  <a:schemeClr val="bg2"/>
                </a:solidFill>
                <a:latin typeface="Cambria" panose="02040503050406030204" pitchFamily="18" charset="0"/>
                <a:ea typeface="Cambria" panose="02040503050406030204" pitchFamily="18" charset="0"/>
              </a:rPr>
              <a:t>)  </a:t>
            </a:r>
          </a:p>
        </p:txBody>
      </p:sp>
      <p:sp>
        <p:nvSpPr>
          <p:cNvPr id="5123" name="Content Placeholder 2"/>
          <p:cNvSpPr>
            <a:spLocks noGrp="1"/>
          </p:cNvSpPr>
          <p:nvPr>
            <p:ph idx="1"/>
          </p:nvPr>
        </p:nvSpPr>
        <p:spPr>
          <a:xfrm>
            <a:off x="0" y="785812"/>
            <a:ext cx="9144000" cy="5843587"/>
          </a:xfrm>
        </p:spPr>
        <p:txBody>
          <a:bodyPr>
            <a:normAutofit/>
          </a:bodyPr>
          <a:lstStyle/>
          <a:p>
            <a:pPr algn="just" eaLnBrk="1" hangingPunct="1">
              <a:lnSpc>
                <a:spcPct val="80000"/>
              </a:lnSpc>
              <a:buFontTx/>
              <a:buNone/>
            </a:pPr>
            <a:r>
              <a:rPr lang="en-US" altLang="sq-AL" sz="2400" dirty="0">
                <a:latin typeface="Cambria" panose="02040503050406030204" pitchFamily="18" charset="0"/>
                <a:ea typeface="Cambria" panose="02040503050406030204" pitchFamily="18" charset="0"/>
              </a:rPr>
              <a:t>           </a:t>
            </a:r>
          </a:p>
          <a:p>
            <a:pPr eaLnBrk="1" hangingPunct="1">
              <a:lnSpc>
                <a:spcPct val="90000"/>
              </a:lnSpc>
              <a:buFont typeface="Wingdings" panose="05000000000000000000" pitchFamily="2" charset="2"/>
              <a:buChar char="§"/>
            </a:pPr>
            <a:endParaRPr lang="sq-AL" altLang="sq-AL" sz="2000" dirty="0">
              <a:latin typeface="Cambria" panose="02040503050406030204" pitchFamily="18" charset="0"/>
              <a:ea typeface="Cambria" panose="02040503050406030204" pitchFamily="18" charset="0"/>
              <a:cs typeface="Arial" panose="020B0604020202020204" pitchFamily="34" charset="0"/>
            </a:endParaRPr>
          </a:p>
          <a:p>
            <a:pPr eaLnBrk="1" hangingPunct="1">
              <a:lnSpc>
                <a:spcPct val="90000"/>
              </a:lnSpc>
              <a:buFont typeface="Wingdings" panose="05000000000000000000" pitchFamily="2" charset="2"/>
              <a:buChar char="§"/>
            </a:pPr>
            <a:r>
              <a:rPr lang="sq-AL" altLang="sq-AL" sz="2000" dirty="0">
                <a:latin typeface="Cambria" panose="02040503050406030204" pitchFamily="18" charset="0"/>
                <a:ea typeface="Cambria" panose="02040503050406030204" pitchFamily="18" charset="0"/>
                <a:cs typeface="Arial" panose="020B0604020202020204" pitchFamily="34" charset="0"/>
              </a:rPr>
              <a:t>Kryetari përcakton panelin (et) shqyrtuese  të përbëra nga </a:t>
            </a:r>
            <a:r>
              <a:rPr lang="sq-AL" altLang="sq-AL" sz="2000" b="1" dirty="0">
                <a:latin typeface="Cambria" panose="02040503050406030204" pitchFamily="18" charset="0"/>
                <a:ea typeface="Cambria" panose="02040503050406030204" pitchFamily="18" charset="0"/>
                <a:cs typeface="Arial" panose="020B0604020202020204" pitchFamily="34" charset="0"/>
              </a:rPr>
              <a:t>një, tre ose pese anëtar </a:t>
            </a:r>
            <a:r>
              <a:rPr lang="sq-AL" altLang="sq-AL" sz="2000" dirty="0">
                <a:latin typeface="Cambria" panose="02040503050406030204" pitchFamily="18" charset="0"/>
                <a:ea typeface="Cambria" panose="02040503050406030204" pitchFamily="18" charset="0"/>
                <a:cs typeface="Arial" panose="020B0604020202020204" pitchFamily="34" charset="0"/>
              </a:rPr>
              <a:t>të bordit të OSHP-se.</a:t>
            </a:r>
          </a:p>
          <a:p>
            <a:pPr marL="0" indent="0" eaLnBrk="1" hangingPunct="1">
              <a:lnSpc>
                <a:spcPct val="90000"/>
              </a:lnSpc>
              <a:buNone/>
            </a:pPr>
            <a:endParaRPr lang="sq-AL" altLang="sq-AL" sz="2000" dirty="0">
              <a:latin typeface="Cambria" panose="02040503050406030204" pitchFamily="18" charset="0"/>
              <a:ea typeface="Cambria" panose="02040503050406030204" pitchFamily="18" charset="0"/>
              <a:cs typeface="Arial" panose="020B0604020202020204" pitchFamily="34" charset="0"/>
            </a:endParaRPr>
          </a:p>
          <a:p>
            <a:pPr eaLnBrk="1" hangingPunct="1">
              <a:lnSpc>
                <a:spcPct val="90000"/>
              </a:lnSpc>
              <a:buFont typeface="Wingdings" panose="05000000000000000000" pitchFamily="2" charset="2"/>
              <a:buChar char="§"/>
            </a:pPr>
            <a:r>
              <a:rPr lang="sq-AL" altLang="sq-AL" sz="2000" dirty="0">
                <a:latin typeface="Cambria" panose="02040503050406030204" pitchFamily="18" charset="0"/>
                <a:ea typeface="Cambria" panose="02040503050406030204" pitchFamily="18" charset="0"/>
                <a:cs typeface="Arial" panose="020B0604020202020204" pitchFamily="34" charset="0"/>
              </a:rPr>
              <a:t>Panele shqyrtuese </a:t>
            </a:r>
            <a:r>
              <a:rPr lang="sq-AL" altLang="sq-AL" sz="2000" b="1" dirty="0">
                <a:latin typeface="Cambria" panose="02040503050406030204" pitchFamily="18" charset="0"/>
                <a:ea typeface="Cambria" panose="02040503050406030204" pitchFamily="18" charset="0"/>
                <a:cs typeface="Arial" panose="020B0604020202020204" pitchFamily="34" charset="0"/>
              </a:rPr>
              <a:t>për çdo rast.</a:t>
            </a:r>
          </a:p>
          <a:p>
            <a:pPr eaLnBrk="1" hangingPunct="1">
              <a:lnSpc>
                <a:spcPct val="90000"/>
              </a:lnSpc>
              <a:buFont typeface="Wingdings" panose="05000000000000000000" pitchFamily="2" charset="2"/>
              <a:buChar char="§"/>
            </a:pPr>
            <a:endParaRPr lang="sq-AL" sz="2000" dirty="0">
              <a:latin typeface="Cambria" panose="02040503050406030204" pitchFamily="18" charset="0"/>
              <a:ea typeface="Cambria" panose="02040503050406030204" pitchFamily="18" charset="0"/>
              <a:cs typeface="Arial" panose="020B0604020202020204" pitchFamily="34" charset="0"/>
            </a:endParaRPr>
          </a:p>
          <a:p>
            <a:pPr eaLnBrk="1" hangingPunct="1">
              <a:lnSpc>
                <a:spcPct val="90000"/>
              </a:lnSpc>
              <a:buFont typeface="Wingdings" panose="05000000000000000000" pitchFamily="2" charset="2"/>
              <a:buChar char="§"/>
            </a:pPr>
            <a:r>
              <a:rPr lang="sq-AL" sz="2000" dirty="0">
                <a:latin typeface="Cambria" panose="02040503050406030204" pitchFamily="18" charset="0"/>
                <a:ea typeface="Cambria" panose="02040503050406030204" pitchFamily="18" charset="0"/>
                <a:cs typeface="Arial" panose="020B0604020202020204" pitchFamily="34" charset="0"/>
              </a:rPr>
              <a:t>OSHP funksionon ne baze te paneleve shqyrtuese të krijuara nga ajo dhe është përgjegjëse për zbatimin e procedurave për shqyrtimin e prokurimit.</a:t>
            </a:r>
          </a:p>
          <a:p>
            <a:pPr algn="just" eaLnBrk="1" hangingPunct="1"/>
            <a:endParaRPr lang="en-US" altLang="sq-AL" sz="2400" dirty="0">
              <a:latin typeface="Cambria" panose="02040503050406030204" pitchFamily="18" charset="0"/>
              <a:ea typeface="Cambria" panose="02040503050406030204" pitchFamily="18" charset="0"/>
            </a:endParaRPr>
          </a:p>
        </p:txBody>
      </p:sp>
      <p:sp>
        <p:nvSpPr>
          <p:cNvPr id="6149" name="Slide Number Placeholder 4"/>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1C5A604C-81A2-47C0-B2E8-B1DE4DFB9899}" type="slidenum">
              <a:rPr lang="en-US" altLang="sq-AL">
                <a:solidFill>
                  <a:srgbClr val="898989"/>
                </a:solidFill>
              </a:rPr>
              <a:pPr algn="ctr"/>
              <a:t>43</a:t>
            </a:fld>
            <a:endParaRPr lang="en-US" altLang="sq-AL">
              <a:solidFill>
                <a:srgbClr val="898989"/>
              </a:solidFill>
            </a:endParaRPr>
          </a:p>
        </p:txBody>
      </p:sp>
      <p:sp>
        <p:nvSpPr>
          <p:cNvPr id="2" name="Footer Placeholder 1"/>
          <p:cNvSpPr>
            <a:spLocks noGrp="1"/>
          </p:cNvSpPr>
          <p:nvPr>
            <p:ph type="ftr" sz="quarter" idx="11"/>
          </p:nvPr>
        </p:nvSpPr>
        <p:spPr/>
        <p:txBody>
          <a:bodyPr/>
          <a:lstStyle/>
          <a:p>
            <a:r>
              <a:rPr lang="en-US"/>
              <a:t>Departamenti per Trajnime </a:t>
            </a:r>
          </a:p>
        </p:txBody>
      </p:sp>
    </p:spTree>
    <p:extLst>
      <p:ext uri="{BB962C8B-B14F-4D97-AF65-F5344CB8AC3E}">
        <p14:creationId xmlns:p14="http://schemas.microsoft.com/office/powerpoint/2010/main" val="36161067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normAutofit/>
          </a:bodyPr>
          <a:lstStyle/>
          <a:p>
            <a:pPr eaLnBrk="1" hangingPunct="1"/>
            <a:r>
              <a:rPr lang="sq-AL" sz="2400" b="1" dirty="0">
                <a:solidFill>
                  <a:schemeClr val="bg2"/>
                </a:solidFill>
                <a:latin typeface="Cambria" panose="02040503050406030204" pitchFamily="18" charset="0"/>
                <a:ea typeface="Cambria" panose="02040503050406030204" pitchFamily="18" charset="0"/>
              </a:rPr>
              <a:t>PROCEDURAT E SHQYRTIMIT TË PROKURIMIT</a:t>
            </a:r>
            <a:br>
              <a:rPr lang="sq-AL" sz="2400" b="1" dirty="0">
                <a:solidFill>
                  <a:schemeClr val="bg2"/>
                </a:solidFill>
                <a:latin typeface="Cambria" panose="02040503050406030204" pitchFamily="18" charset="0"/>
                <a:ea typeface="Cambria" panose="02040503050406030204" pitchFamily="18" charset="0"/>
              </a:rPr>
            </a:br>
            <a:r>
              <a:rPr lang="sq-AL" sz="2400" b="1" dirty="0">
                <a:solidFill>
                  <a:schemeClr val="bg2"/>
                </a:solidFill>
                <a:latin typeface="Cambria" panose="02040503050406030204" pitchFamily="18" charset="0"/>
                <a:ea typeface="Cambria" panose="02040503050406030204" pitchFamily="18" charset="0"/>
              </a:rPr>
              <a:t> Parimet</a:t>
            </a:r>
            <a:endParaRPr lang="en-US" altLang="sq-AL" sz="2400" b="1" dirty="0">
              <a:solidFill>
                <a:schemeClr val="bg2"/>
              </a:solidFill>
              <a:latin typeface="Cambria" panose="02040503050406030204" pitchFamily="18" charset="0"/>
              <a:ea typeface="Cambria" panose="02040503050406030204" pitchFamily="18" charset="0"/>
            </a:endParaRPr>
          </a:p>
        </p:txBody>
      </p:sp>
      <p:sp>
        <p:nvSpPr>
          <p:cNvPr id="5123" name="Content Placeholder 2"/>
          <p:cNvSpPr>
            <a:spLocks noGrp="1"/>
          </p:cNvSpPr>
          <p:nvPr>
            <p:ph idx="1"/>
          </p:nvPr>
        </p:nvSpPr>
        <p:spPr>
          <a:xfrm>
            <a:off x="0" y="785812"/>
            <a:ext cx="9144000" cy="5843587"/>
          </a:xfrm>
        </p:spPr>
        <p:txBody>
          <a:bodyPr>
            <a:normAutofit/>
          </a:bodyPr>
          <a:lstStyle/>
          <a:p>
            <a:pPr algn="just" eaLnBrk="1" hangingPunct="1">
              <a:lnSpc>
                <a:spcPct val="80000"/>
              </a:lnSpc>
              <a:buFontTx/>
              <a:buNone/>
            </a:pPr>
            <a:r>
              <a:rPr lang="en-US" altLang="sq-AL" sz="2400" dirty="0">
                <a:latin typeface="Cambria" panose="02040503050406030204" pitchFamily="18" charset="0"/>
                <a:ea typeface="Cambria" panose="02040503050406030204" pitchFamily="18" charset="0"/>
              </a:rPr>
              <a:t>           </a:t>
            </a:r>
          </a:p>
          <a:p>
            <a:pPr marL="0" indent="0">
              <a:buNone/>
            </a:pPr>
            <a:r>
              <a:rPr lang="sq-AL" sz="2000" dirty="0">
                <a:latin typeface="Cambria" panose="02040503050406030204" pitchFamily="18" charset="0"/>
                <a:ea typeface="Cambria" panose="02040503050406030204" pitchFamily="18" charset="0"/>
                <a:cs typeface="Arial" panose="020B0604020202020204" pitchFamily="34" charset="0"/>
              </a:rPr>
              <a:t>Një procedurë për shqyrtimin e prokurimit do të zbatohet dhe realizohet në mënyre </a:t>
            </a:r>
            <a:endParaRPr lang="en-US" sz="2000"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sq-AL" sz="2000" dirty="0">
              <a:latin typeface="Cambria" panose="02040503050406030204" pitchFamily="18" charset="0"/>
              <a:ea typeface="Cambria" panose="02040503050406030204" pitchFamily="18" charset="0"/>
              <a:cs typeface="Arial" panose="020B0604020202020204" pitchFamily="34" charset="0"/>
            </a:endParaRPr>
          </a:p>
          <a:p>
            <a:pPr marL="0" indent="0"/>
            <a:r>
              <a:rPr lang="sq-AL" sz="2000" b="1" dirty="0">
                <a:latin typeface="Cambria" panose="02040503050406030204" pitchFamily="18" charset="0"/>
                <a:ea typeface="Cambria" panose="02040503050406030204" pitchFamily="18" charset="0"/>
                <a:cs typeface="Arial" panose="020B0604020202020204" pitchFamily="34" charset="0"/>
              </a:rPr>
              <a:t> Te shpejtë, </a:t>
            </a:r>
          </a:p>
          <a:p>
            <a:pPr marL="0" indent="0"/>
            <a:r>
              <a:rPr lang="en-US" sz="2000" b="1" dirty="0">
                <a:latin typeface="Cambria" panose="02040503050406030204" pitchFamily="18" charset="0"/>
                <a:ea typeface="Cambria" panose="02040503050406030204" pitchFamily="18" charset="0"/>
                <a:cs typeface="Arial" panose="020B0604020202020204" pitchFamily="34" charset="0"/>
              </a:rPr>
              <a:t> </a:t>
            </a:r>
            <a:r>
              <a:rPr lang="sq-AL" sz="2000" b="1" dirty="0">
                <a:latin typeface="Cambria" panose="02040503050406030204" pitchFamily="18" charset="0"/>
                <a:ea typeface="Cambria" panose="02040503050406030204" pitchFamily="18" charset="0"/>
                <a:cs typeface="Arial" panose="020B0604020202020204" pitchFamily="34" charset="0"/>
              </a:rPr>
              <a:t>të drejtë dhe</a:t>
            </a:r>
          </a:p>
          <a:p>
            <a:pPr marL="0" indent="0"/>
            <a:r>
              <a:rPr lang="sq-AL" sz="2000" b="1" dirty="0">
                <a:latin typeface="Cambria" panose="02040503050406030204" pitchFamily="18" charset="0"/>
                <a:ea typeface="Cambria" panose="02040503050406030204" pitchFamily="18" charset="0"/>
                <a:cs typeface="Arial" panose="020B0604020202020204" pitchFamily="34" charset="0"/>
              </a:rPr>
              <a:t>jo-diskriminuese </a:t>
            </a:r>
          </a:p>
          <a:p>
            <a:pPr marL="0" indent="0">
              <a:buNone/>
            </a:pPr>
            <a:r>
              <a:rPr lang="sq-AL" sz="2000" dirty="0">
                <a:latin typeface="Cambria" panose="02040503050406030204" pitchFamily="18" charset="0"/>
                <a:ea typeface="Cambria" panose="02040503050406030204" pitchFamily="18" charset="0"/>
                <a:cs typeface="Arial" panose="020B0604020202020204" pitchFamily="34" charset="0"/>
              </a:rPr>
              <a:t> </a:t>
            </a:r>
            <a:endParaRPr lang="en-US" sz="2000"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sq-AL" sz="2000" b="1" i="1" dirty="0">
                <a:latin typeface="Cambria" panose="02040503050406030204" pitchFamily="18" charset="0"/>
                <a:ea typeface="Cambria" panose="02040503050406030204" pitchFamily="18" charset="0"/>
                <a:cs typeface="Arial" panose="020B0604020202020204" pitchFamily="34" charset="0"/>
              </a:rPr>
              <a:t>që ka për qëllim zgjidhjen e drejtë, të ligjshme dhe efektive të lëndës në fjalë.</a:t>
            </a:r>
            <a:endParaRPr lang="en-US" sz="2000" b="1" i="1"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sq-AL" sz="2000" b="1" i="1" dirty="0">
              <a:latin typeface="Cambria" panose="02040503050406030204" pitchFamily="18" charset="0"/>
              <a:ea typeface="Cambria" panose="02040503050406030204" pitchFamily="18" charset="0"/>
              <a:cs typeface="Arial" panose="020B0604020202020204" pitchFamily="34" charset="0"/>
            </a:endParaRPr>
          </a:p>
          <a:p>
            <a:pPr algn="just" eaLnBrk="1" hangingPunct="1"/>
            <a:r>
              <a:rPr lang="sq-AL" sz="2000" dirty="0">
                <a:latin typeface="Cambria" panose="02040503050406030204" pitchFamily="18" charset="0"/>
                <a:ea typeface="Cambria" panose="02040503050406030204" pitchFamily="18" charset="0"/>
                <a:cs typeface="Arial" panose="020B0604020202020204" pitchFamily="34" charset="0"/>
              </a:rPr>
              <a:t>Të gjitha palët e interesuara do të kenë qasje të barabartë në procedurat për shqyrtimin e prokurimit dhe në mjetet juridike.</a:t>
            </a:r>
          </a:p>
          <a:p>
            <a:pPr algn="just" eaLnBrk="1" hangingPunct="1"/>
            <a:endParaRPr lang="en-US" altLang="sq-AL" sz="2400" dirty="0">
              <a:latin typeface="Cambria" panose="02040503050406030204" pitchFamily="18" charset="0"/>
              <a:ea typeface="Cambria" panose="02040503050406030204" pitchFamily="18" charset="0"/>
            </a:endParaRPr>
          </a:p>
        </p:txBody>
      </p:sp>
      <p:sp>
        <p:nvSpPr>
          <p:cNvPr id="6149" name="Slide Number Placeholder 4"/>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1C5A604C-81A2-47C0-B2E8-B1DE4DFB9899}" type="slidenum">
              <a:rPr lang="en-US" altLang="sq-AL">
                <a:solidFill>
                  <a:srgbClr val="898989"/>
                </a:solidFill>
              </a:rPr>
              <a:pPr algn="ctr"/>
              <a:t>44</a:t>
            </a:fld>
            <a:endParaRPr lang="en-US" altLang="sq-AL">
              <a:solidFill>
                <a:srgbClr val="898989"/>
              </a:solidFill>
            </a:endParaRPr>
          </a:p>
        </p:txBody>
      </p:sp>
      <p:sp>
        <p:nvSpPr>
          <p:cNvPr id="2" name="Footer Placeholder 1"/>
          <p:cNvSpPr>
            <a:spLocks noGrp="1"/>
          </p:cNvSpPr>
          <p:nvPr>
            <p:ph type="ftr" sz="quarter" idx="11"/>
          </p:nvPr>
        </p:nvSpPr>
        <p:spPr/>
        <p:txBody>
          <a:bodyPr/>
          <a:lstStyle/>
          <a:p>
            <a:r>
              <a:rPr lang="en-US"/>
              <a:t>Departamenti per Trajnime </a:t>
            </a:r>
          </a:p>
        </p:txBody>
      </p:sp>
    </p:spTree>
    <p:extLst>
      <p:ext uri="{BB962C8B-B14F-4D97-AF65-F5344CB8AC3E}">
        <p14:creationId xmlns:p14="http://schemas.microsoft.com/office/powerpoint/2010/main" val="40955786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normAutofit/>
          </a:bodyPr>
          <a:lstStyle/>
          <a:p>
            <a:pPr marL="0" marR="23495" algn="ctr">
              <a:lnSpc>
                <a:spcPct val="115000"/>
              </a:lnSpc>
              <a:spcBef>
                <a:spcPts val="0"/>
              </a:spcBef>
              <a:spcAft>
                <a:spcPts val="0"/>
              </a:spcAft>
            </a:pPr>
            <a:r>
              <a:rPr lang="sq-AL" sz="2400" b="1" dirty="0">
                <a:solidFill>
                  <a:schemeClr val="bg2"/>
                </a:solidFill>
                <a:latin typeface="Cambria" panose="02040503050406030204" pitchFamily="18" charset="0"/>
                <a:ea typeface="Cambria" panose="02040503050406030204" pitchFamily="18" charset="0"/>
              </a:rPr>
              <a:t>Kompetencat e OSHP-së</a:t>
            </a:r>
          </a:p>
        </p:txBody>
      </p:sp>
      <p:sp>
        <p:nvSpPr>
          <p:cNvPr id="5123" name="Content Placeholder 2"/>
          <p:cNvSpPr>
            <a:spLocks noGrp="1"/>
          </p:cNvSpPr>
          <p:nvPr>
            <p:ph idx="1"/>
          </p:nvPr>
        </p:nvSpPr>
        <p:spPr>
          <a:xfrm>
            <a:off x="0" y="785812"/>
            <a:ext cx="9144000" cy="5843587"/>
          </a:xfrm>
        </p:spPr>
        <p:txBody>
          <a:bodyPr>
            <a:normAutofit fontScale="85000" lnSpcReduction="20000"/>
          </a:bodyPr>
          <a:lstStyle/>
          <a:p>
            <a:pPr marL="342900" marR="6350" lvl="0" indent="-342900">
              <a:lnSpc>
                <a:spcPct val="115000"/>
              </a:lnSpc>
              <a:spcBef>
                <a:spcPts val="0"/>
              </a:spcBef>
              <a:spcAft>
                <a:spcPts val="0"/>
              </a:spcAft>
              <a:buFont typeface="+mj-lt"/>
              <a:buAutoNum type="arabicPeriod"/>
            </a:pP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 </a:t>
            </a:r>
            <a:r>
              <a:rPr lang="sq-AL" sz="2000" spc="12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 </a:t>
            </a:r>
            <a:r>
              <a:rPr lang="sq-AL" sz="2000" b="1" spc="13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c</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13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ori</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3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 </a:t>
            </a:r>
            <a:r>
              <a:rPr lang="sq-AL" sz="2000" spc="14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 </a:t>
            </a:r>
            <a:r>
              <a:rPr lang="sq-AL" sz="2000" spc="14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4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në </a:t>
            </a:r>
            <a:r>
              <a:rPr lang="sq-AL" sz="2000" spc="12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ër </a:t>
            </a:r>
            <a:r>
              <a:rPr lang="sq-AL" sz="2000" spc="13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 </a:t>
            </a:r>
            <a:r>
              <a:rPr lang="sq-AL" sz="2000" spc="14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ev</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 </a:t>
            </a:r>
            <a:r>
              <a:rPr lang="sq-AL" sz="2000" spc="13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tësu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ëtë</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X q</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endParaRPr lang="sq-AL" sz="2000" dirty="0">
              <a:effectLst/>
              <a:latin typeface="Cambria" panose="02040503050406030204" pitchFamily="18" charset="0"/>
              <a:ea typeface="Cambria" panose="02040503050406030204" pitchFamily="18" charset="0"/>
              <a:cs typeface="Times New Roman" panose="02020603050405020304" pitchFamily="18" charset="0"/>
            </a:endParaRPr>
          </a:p>
          <a:p>
            <a:pPr marL="0" marR="0">
              <a:lnSpc>
                <a:spcPts val="1100"/>
              </a:lnSpc>
              <a:spcBef>
                <a:spcPts val="75"/>
              </a:spcBef>
              <a:spcAft>
                <a:spcPts val="0"/>
              </a:spcAft>
            </a:pP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endParaRPr lang="sq-AL" sz="2000" dirty="0">
              <a:effectLst/>
              <a:latin typeface="Cambria" panose="02040503050406030204" pitchFamily="18" charset="0"/>
              <a:ea typeface="Cambria" panose="02040503050406030204" pitchFamily="18" charset="0"/>
              <a:cs typeface="Times New Roman" panose="02020603050405020304" pitchFamily="18" charset="0"/>
            </a:endParaRPr>
          </a:p>
          <a:p>
            <a:pPr marL="742950" marR="6350" lvl="1" indent="-285750" algn="just">
              <a:lnSpc>
                <a:spcPct val="115000"/>
              </a:lnSpc>
              <a:spcBef>
                <a:spcPts val="170"/>
              </a:spcBef>
              <a:spcAft>
                <a:spcPts val="0"/>
              </a:spcAft>
              <a:buFont typeface="+mj-lt"/>
              <a:buAutoNum type="arabicPeriod"/>
            </a:pP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14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q</a:t>
            </a:r>
            <a:r>
              <a:rPr lang="sq-AL" sz="2000" b="1" spc="-3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y</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në</a:t>
            </a:r>
            <a:r>
              <a:rPr lang="sq-AL" sz="2000" b="1" spc="13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a:t>
            </a:r>
            <a:r>
              <a:rPr lang="sq-AL" sz="2000" b="1" spc="13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13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ët</a:t>
            </a:r>
            <a:r>
              <a:rPr lang="sq-AL" sz="2000" b="1" spc="13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14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nt</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15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ur</a:t>
            </a:r>
            <a:r>
              <a:rPr lang="sq-AL" sz="2000" spc="14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3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et</a:t>
            </a:r>
            <a:r>
              <a:rPr lang="sq-AL" sz="2000" spc="13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3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3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ët</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endParaRPr lang="sq-AL" sz="2000" dirty="0">
              <a:effectLst/>
              <a:latin typeface="Cambria" panose="02040503050406030204" pitchFamily="18" charset="0"/>
              <a:ea typeface="Cambria" panose="02040503050406030204" pitchFamily="18" charset="0"/>
              <a:cs typeface="Times New Roman" panose="02020603050405020304" pitchFamily="18" charset="0"/>
            </a:endParaRPr>
          </a:p>
          <a:p>
            <a:pPr marL="742950" marR="6350" lvl="1" indent="-285750" algn="just">
              <a:lnSpc>
                <a:spcPct val="115000"/>
              </a:lnSpc>
              <a:spcBef>
                <a:spcPts val="170"/>
              </a:spcBef>
              <a:spcAft>
                <a:spcPts val="0"/>
              </a:spcAft>
              <a:buFont typeface="+mj-lt"/>
              <a:buAutoNum type="arabicPeriod"/>
            </a:pP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et</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në d</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rc</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në</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f</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tet</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që</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tu</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 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endParaRPr lang="en-US" sz="2000" dirty="0">
              <a:solidFill>
                <a:srgbClr val="000000"/>
              </a:solidFill>
              <a:latin typeface="Cambria" panose="02040503050406030204" pitchFamily="18" charset="0"/>
              <a:ea typeface="Cambria" panose="02040503050406030204" pitchFamily="18" charset="0"/>
              <a:cs typeface="Times New Roman" panose="02020603050405020304" pitchFamily="18" charset="0"/>
            </a:endParaRPr>
          </a:p>
          <a:p>
            <a:pPr marL="742950" marR="6350" lvl="1" indent="-285750" algn="just">
              <a:lnSpc>
                <a:spcPct val="115000"/>
              </a:lnSpc>
              <a:spcBef>
                <a:spcPts val="170"/>
              </a:spcBef>
              <a:spcAft>
                <a:spcPts val="0"/>
              </a:spcAft>
              <a:buFont typeface="+mj-lt"/>
              <a:buAutoNum type="arabicPeriod"/>
            </a:pP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spc="2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2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ur</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ç</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do</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ers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ër</a:t>
            </a:r>
            <a:r>
              <a:rPr lang="sq-AL" sz="2000" b="1" spc="2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ar</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tor</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b</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spc="4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 </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2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 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r>
              <a:rPr lang="sq-AL" sz="2000" b="1" spc="2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ër</a:t>
            </a:r>
            <a:r>
              <a:rPr lang="sq-AL" sz="2000" b="1" spc="2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ar</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 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 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tor</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tet</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ll</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që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z</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b</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q</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 </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q</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në të</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f</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c</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3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v</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eç</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ll</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v</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 priv</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uri</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/ose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ar</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uj</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 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erë</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pa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urisë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 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që 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q</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y</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në 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htr</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ar</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y</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spc="2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is</a:t>
            </a:r>
            <a:r>
              <a:rPr lang="sq-AL" sz="2000" spc="1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c</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ni</a:t>
            </a:r>
            <a:r>
              <a:rPr lang="sq-AL" sz="20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v</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on</a:t>
            </a:r>
            <a:r>
              <a:rPr lang="sq-AL" sz="2000" spc="6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spc="6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6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8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z</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b</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6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6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v</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6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6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spc="6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pro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c</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ur</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v</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9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ër</a:t>
            </a:r>
            <a:r>
              <a:rPr lang="sq-AL" sz="2000" spc="7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q</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y</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 e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uri</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endParaRPr lang="en-US"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endParaRPr>
          </a:p>
          <a:p>
            <a:pPr marL="742950" marR="6350" lvl="1" indent="-285750" algn="just">
              <a:lnSpc>
                <a:spcPct val="115000"/>
              </a:lnSpc>
              <a:spcBef>
                <a:spcPts val="170"/>
              </a:spcBef>
              <a:spcAft>
                <a:spcPts val="0"/>
              </a:spcAft>
              <a:buFont typeface="+mj-lt"/>
              <a:buAutoNum type="arabicPeriod"/>
            </a:pP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 </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xj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er</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urd</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hë</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aj </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ç</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do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 </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q</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tur </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pro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c</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ur</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  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q</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y</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10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9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pro</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uri</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b="1" spc="8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9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spc="9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1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8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9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8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ç</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do</a:t>
            </a:r>
            <a:r>
              <a:rPr lang="sq-AL" sz="2000" spc="8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ç</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9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që</a:t>
            </a:r>
            <a:r>
              <a:rPr lang="sq-AL" sz="2000" spc="9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9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q</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y</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në</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htr</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ar</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y</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spc="2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spc="1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c</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ni</a:t>
            </a:r>
            <a:r>
              <a:rPr lang="sq-AL" sz="20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 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3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v</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l</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ën</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aj</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pro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c</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ure;</a:t>
            </a:r>
            <a:endParaRPr lang="en-US" sz="2000" dirty="0">
              <a:latin typeface="Cambria" panose="02040503050406030204" pitchFamily="18" charset="0"/>
              <a:ea typeface="Cambria" panose="02040503050406030204" pitchFamily="18" charset="0"/>
              <a:cs typeface="Times New Roman" panose="02020603050405020304" pitchFamily="18" charset="0"/>
            </a:endParaRPr>
          </a:p>
          <a:p>
            <a:pPr marL="742950" marR="6350" lvl="1" indent="-285750" algn="just">
              <a:lnSpc>
                <a:spcPct val="115000"/>
              </a:lnSpc>
              <a:spcBef>
                <a:spcPts val="170"/>
              </a:spcBef>
              <a:spcAft>
                <a:spcPts val="0"/>
              </a:spcAft>
              <a:buFont typeface="+mj-lt"/>
              <a:buAutoNum type="arabicPeriod"/>
            </a:pP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 </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ar</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ç</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f</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arëdo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 t</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et</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 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v</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 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ht</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v</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f</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 argu</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tet</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et</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b</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ët</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endParaRPr lang="en-US" sz="2000" dirty="0">
              <a:latin typeface="Cambria" panose="02040503050406030204" pitchFamily="18" charset="0"/>
              <a:ea typeface="Cambria" panose="02040503050406030204" pitchFamily="18" charset="0"/>
              <a:cs typeface="Times New Roman" panose="02020603050405020304" pitchFamily="18" charset="0"/>
            </a:endParaRPr>
          </a:p>
          <a:p>
            <a:pPr marL="742950" marR="6350" lvl="1" indent="-285750" algn="just">
              <a:lnSpc>
                <a:spcPct val="115000"/>
              </a:lnSpc>
              <a:spcBef>
                <a:spcPts val="170"/>
              </a:spcBef>
              <a:spcAft>
                <a:spcPts val="0"/>
              </a:spcAft>
              <a:buFont typeface="+mj-lt"/>
              <a:buAutoNum type="arabicPeriod"/>
            </a:pP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trata</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htë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ërisht</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y 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al</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he 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 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3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y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t</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ur</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 të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c</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il</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et</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z</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 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trat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b</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z</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ati</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pro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endParaRPr lang="sq-AL" sz="2000" dirty="0">
              <a:effectLst/>
              <a:latin typeface="Cambria" panose="02040503050406030204" pitchFamily="18" charset="0"/>
              <a:ea typeface="Cambria" panose="02040503050406030204" pitchFamily="18" charset="0"/>
              <a:cs typeface="Times New Roman" panose="02020603050405020304" pitchFamily="18" charset="0"/>
            </a:endParaRPr>
          </a:p>
          <a:p>
            <a:pPr algn="just" eaLnBrk="1" hangingPunct="1"/>
            <a:endParaRPr lang="en-US" altLang="sq-AL" sz="2400"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p:txBody>
          <a:bodyPr/>
          <a:lstStyle/>
          <a:p>
            <a:r>
              <a:rPr lang="en-US"/>
              <a:t>Departamenti per Trajnime </a:t>
            </a:r>
          </a:p>
        </p:txBody>
      </p:sp>
      <p:sp>
        <p:nvSpPr>
          <p:cNvPr id="6149" name="Slide Number Placeholder 4"/>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1C5A604C-81A2-47C0-B2E8-B1DE4DFB9899}" type="slidenum">
              <a:rPr lang="en-US" altLang="sq-AL">
                <a:solidFill>
                  <a:srgbClr val="898989"/>
                </a:solidFill>
              </a:rPr>
              <a:pPr algn="ctr"/>
              <a:t>45</a:t>
            </a:fld>
            <a:endParaRPr lang="en-US" altLang="sq-AL">
              <a:solidFill>
                <a:srgbClr val="898989"/>
              </a:solidFill>
            </a:endParaRPr>
          </a:p>
        </p:txBody>
      </p:sp>
    </p:spTree>
    <p:extLst>
      <p:ext uri="{BB962C8B-B14F-4D97-AF65-F5344CB8AC3E}">
        <p14:creationId xmlns:p14="http://schemas.microsoft.com/office/powerpoint/2010/main" val="1225534328"/>
      </p:ext>
    </p:extLst>
  </p:cSld>
  <p:clrMapOvr>
    <a:overrideClrMapping bg1="lt1" tx1="dk1" bg2="lt2" tx2="dk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normAutofit/>
          </a:bodyPr>
          <a:lstStyle/>
          <a:p>
            <a:pPr marL="0" marR="23495" algn="ctr">
              <a:lnSpc>
                <a:spcPct val="115000"/>
              </a:lnSpc>
              <a:spcBef>
                <a:spcPts val="0"/>
              </a:spcBef>
              <a:spcAft>
                <a:spcPts val="0"/>
              </a:spcAft>
            </a:pPr>
            <a:r>
              <a:rPr lang="sq-AL" sz="2400" b="1" dirty="0">
                <a:solidFill>
                  <a:schemeClr val="bg2"/>
                </a:solidFill>
                <a:latin typeface="Cambria" panose="02040503050406030204" pitchFamily="18" charset="0"/>
                <a:ea typeface="Cambria" panose="02040503050406030204" pitchFamily="18" charset="0"/>
              </a:rPr>
              <a:t>Kompetencat e OSHP-së</a:t>
            </a:r>
            <a:r>
              <a:rPr lang="en-US" sz="2400" b="1" dirty="0">
                <a:solidFill>
                  <a:schemeClr val="bg2"/>
                </a:solidFill>
                <a:latin typeface="Cambria" panose="02040503050406030204" pitchFamily="18" charset="0"/>
                <a:ea typeface="Cambria" panose="02040503050406030204" pitchFamily="18" charset="0"/>
              </a:rPr>
              <a:t> (2)</a:t>
            </a:r>
            <a:endParaRPr lang="sq-AL" sz="2400" b="1" dirty="0">
              <a:solidFill>
                <a:schemeClr val="bg2"/>
              </a:solidFill>
              <a:latin typeface="Cambria" panose="02040503050406030204" pitchFamily="18" charset="0"/>
              <a:ea typeface="Cambria" panose="02040503050406030204" pitchFamily="18" charset="0"/>
            </a:endParaRPr>
          </a:p>
        </p:txBody>
      </p:sp>
      <p:sp>
        <p:nvSpPr>
          <p:cNvPr id="5123" name="Content Placeholder 2"/>
          <p:cNvSpPr>
            <a:spLocks noGrp="1"/>
          </p:cNvSpPr>
          <p:nvPr>
            <p:ph idx="1"/>
          </p:nvPr>
        </p:nvSpPr>
        <p:spPr>
          <a:xfrm>
            <a:off x="0" y="785812"/>
            <a:ext cx="9144000" cy="5843587"/>
          </a:xfrm>
        </p:spPr>
        <p:txBody>
          <a:bodyPr>
            <a:normAutofit fontScale="92500" lnSpcReduction="10000"/>
          </a:bodyPr>
          <a:lstStyle/>
          <a:p>
            <a:pPr marL="0" marR="0">
              <a:lnSpc>
                <a:spcPts val="1100"/>
              </a:lnSpc>
              <a:spcBef>
                <a:spcPts val="75"/>
              </a:spcBef>
              <a:spcAft>
                <a:spcPts val="0"/>
              </a:spcAft>
            </a:pP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endParaRPr lang="sq-AL" sz="2000" dirty="0">
              <a:effectLst/>
              <a:latin typeface="Cambria" panose="02040503050406030204" pitchFamily="18" charset="0"/>
              <a:ea typeface="Cambria" panose="02040503050406030204" pitchFamily="18" charset="0"/>
              <a:cs typeface="Times New Roman" panose="02020603050405020304" pitchFamily="18" charset="0"/>
            </a:endParaRPr>
          </a:p>
          <a:p>
            <a:pPr marL="457200" marR="6350" lvl="1" indent="0" algn="just">
              <a:lnSpc>
                <a:spcPct val="115000"/>
              </a:lnSpc>
              <a:spcBef>
                <a:spcPts val="170"/>
              </a:spcBef>
              <a:spcAft>
                <a:spcPts val="0"/>
              </a:spcAft>
              <a:buNone/>
            </a:pPr>
            <a:r>
              <a:rPr lang="en-US" sz="20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t>7. </a:t>
            </a:r>
            <a:r>
              <a:rPr lang="sq-AL" sz="20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t>kontraktues, deri më tani të lejuar nga ky ligj, duke e detyruar autoritetin e tillë që të suspendojë ose përfundoj zbatimin e aktivitetit të prokurimit ose zbatimin e vendimit të autoritetit të tillë lidhur me ose gjatë aktivitetit në fjalë;</a:t>
            </a:r>
            <a:endParaRPr lang="en-US" sz="2000" b="1" dirty="0">
              <a:solidFill>
                <a:srgbClr val="000000"/>
              </a:solidFill>
              <a:latin typeface="Cambria" panose="02040503050406030204" pitchFamily="18" charset="0"/>
              <a:ea typeface="Cambria" panose="02040503050406030204" pitchFamily="18" charset="0"/>
              <a:cs typeface="Times New Roman" panose="02020603050405020304" pitchFamily="18" charset="0"/>
            </a:endParaRPr>
          </a:p>
          <a:p>
            <a:pPr marL="457200" marR="6350" lvl="1" indent="0" algn="just">
              <a:lnSpc>
                <a:spcPct val="115000"/>
              </a:lnSpc>
              <a:spcBef>
                <a:spcPts val="170"/>
              </a:spcBef>
              <a:spcAft>
                <a:spcPts val="0"/>
              </a:spcAft>
              <a:buNone/>
            </a:pPr>
            <a:endParaRPr lang="sq-AL" sz="2000" b="1" dirty="0">
              <a:solidFill>
                <a:srgbClr val="000000"/>
              </a:solidFill>
              <a:latin typeface="Cambria" panose="02040503050406030204" pitchFamily="18" charset="0"/>
              <a:ea typeface="Cambria" panose="02040503050406030204" pitchFamily="18" charset="0"/>
              <a:cs typeface="Times New Roman" panose="02020603050405020304" pitchFamily="18" charset="0"/>
            </a:endParaRPr>
          </a:p>
          <a:p>
            <a:pPr marL="457200" marR="6350" lvl="1" indent="0" algn="just">
              <a:lnSpc>
                <a:spcPct val="115000"/>
              </a:lnSpc>
              <a:spcBef>
                <a:spcPts val="55"/>
              </a:spcBef>
              <a:spcAft>
                <a:spcPts val="0"/>
              </a:spcAft>
              <a:buNone/>
              <a:tabLst>
                <a:tab pos="457200" algn="l"/>
              </a:tabLst>
            </a:pPr>
            <a:r>
              <a:rPr lang="en-US" sz="20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t>8. </a:t>
            </a:r>
            <a:r>
              <a:rPr lang="sq-AL" sz="20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t>t’i japin urdhër autoritetit kontraktues, deri më tani të lejuar nga ky ligj, duke e detyruar autoritetin e tillë që të anuloj ose revokoj vendimin e autoritetit të tillë lidhur me ose të marrë gjatë aktivitetit të prokurimit, përfshirë kushtet e paligjshme dhe specifikat në dosjen e tenderit;</a:t>
            </a:r>
          </a:p>
          <a:p>
            <a:pPr marL="457200" marR="6350" indent="0" algn="just">
              <a:lnSpc>
                <a:spcPct val="115000"/>
              </a:lnSpc>
              <a:spcBef>
                <a:spcPts val="0"/>
              </a:spcBef>
              <a:spcAft>
                <a:spcPts val="0"/>
              </a:spcAft>
              <a:buNone/>
              <a:tabLst>
                <a:tab pos="457200" algn="l"/>
              </a:tabLst>
            </a:pPr>
            <a:r>
              <a:rPr lang="sq-AL" sz="20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t/>
            </a:r>
            <a:br>
              <a:rPr lang="sq-AL" sz="20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br>
            <a:r>
              <a:rPr lang="en-US" sz="20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t>9. </a:t>
            </a:r>
            <a:r>
              <a:rPr lang="sq-AL" sz="20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t>t’i japin urdhër autoritetit kontraktues duke e detyruar autoritetin e tillë që të ia paguaj kompensimin parashtruesit të ankesës;</a:t>
            </a:r>
            <a:endParaRPr lang="en-US" sz="2000" b="1" dirty="0">
              <a:solidFill>
                <a:srgbClr val="000000"/>
              </a:solidFill>
              <a:latin typeface="Cambria" panose="02040503050406030204" pitchFamily="18" charset="0"/>
              <a:ea typeface="Cambria" panose="02040503050406030204" pitchFamily="18" charset="0"/>
              <a:cs typeface="Times New Roman" panose="02020603050405020304" pitchFamily="18" charset="0"/>
            </a:endParaRPr>
          </a:p>
          <a:p>
            <a:pPr marL="457200" marR="6350" indent="0" algn="just">
              <a:lnSpc>
                <a:spcPct val="115000"/>
              </a:lnSpc>
              <a:spcBef>
                <a:spcPts val="0"/>
              </a:spcBef>
              <a:spcAft>
                <a:spcPts val="0"/>
              </a:spcAft>
              <a:buNone/>
              <a:tabLst>
                <a:tab pos="457200" algn="l"/>
              </a:tabLst>
            </a:pPr>
            <a:endParaRPr lang="sq-AL" sz="2000" b="1" dirty="0">
              <a:solidFill>
                <a:srgbClr val="000000"/>
              </a:solidFill>
              <a:latin typeface="Cambria" panose="02040503050406030204" pitchFamily="18" charset="0"/>
              <a:ea typeface="Cambria" panose="02040503050406030204" pitchFamily="18" charset="0"/>
              <a:cs typeface="Times New Roman" panose="02020603050405020304" pitchFamily="18" charset="0"/>
            </a:endParaRPr>
          </a:p>
          <a:p>
            <a:pPr marL="457200" marR="6350" indent="0" algn="just">
              <a:lnSpc>
                <a:spcPct val="115000"/>
              </a:lnSpc>
              <a:spcBef>
                <a:spcPts val="0"/>
              </a:spcBef>
              <a:spcAft>
                <a:spcPts val="0"/>
              </a:spcAft>
              <a:buNone/>
              <a:tabLst>
                <a:tab pos="457200" algn="l"/>
              </a:tabLst>
            </a:pPr>
            <a:r>
              <a:rPr lang="en-US" sz="20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t>10. </a:t>
            </a:r>
            <a:r>
              <a:rPr lang="sq-AL" sz="20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t>t’i japin urdhër autoritetit kontraktues duke e detyruar autoritetin e tillë që të korrigjojë shkeljen e pretenduar dhe/ose të parandalojë dëmtimin e mëtejmë të parashtruesit të ankesës dhe/ose të ndonjë pale tjetër të interesuar;</a:t>
            </a:r>
          </a:p>
          <a:p>
            <a:pPr marL="457200" marR="6350" indent="-342900">
              <a:lnSpc>
                <a:spcPts val="1100"/>
              </a:lnSpc>
              <a:spcBef>
                <a:spcPts val="55"/>
              </a:spcBef>
              <a:spcAft>
                <a:spcPts val="0"/>
              </a:spcAft>
              <a:tabLst>
                <a:tab pos="457200" algn="l"/>
              </a:tabLst>
            </a:pPr>
            <a:r>
              <a:rPr lang="en-US" sz="20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p>
          <a:p>
            <a:pPr algn="just" eaLnBrk="1" hangingPunct="1"/>
            <a:endParaRPr lang="en-US" altLang="sq-AL" sz="2400"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p:txBody>
          <a:bodyPr/>
          <a:lstStyle/>
          <a:p>
            <a:r>
              <a:rPr lang="en-US"/>
              <a:t>Departamenti per Trajnime </a:t>
            </a:r>
          </a:p>
        </p:txBody>
      </p:sp>
      <p:sp>
        <p:nvSpPr>
          <p:cNvPr id="6149" name="Slide Number Placeholder 4"/>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1C5A604C-81A2-47C0-B2E8-B1DE4DFB9899}" type="slidenum">
              <a:rPr lang="en-US" altLang="sq-AL">
                <a:solidFill>
                  <a:srgbClr val="898989"/>
                </a:solidFill>
              </a:rPr>
              <a:pPr algn="ctr"/>
              <a:t>46</a:t>
            </a:fld>
            <a:endParaRPr lang="en-US" altLang="sq-AL">
              <a:solidFill>
                <a:srgbClr val="898989"/>
              </a:solidFill>
            </a:endParaRPr>
          </a:p>
        </p:txBody>
      </p:sp>
    </p:spTree>
    <p:extLst>
      <p:ext uri="{BB962C8B-B14F-4D97-AF65-F5344CB8AC3E}">
        <p14:creationId xmlns:p14="http://schemas.microsoft.com/office/powerpoint/2010/main" val="3453274154"/>
      </p:ext>
    </p:extLst>
  </p:cSld>
  <p:clrMapOvr>
    <a:overrideClrMapping bg1="lt1" tx1="dk1" bg2="lt2" tx2="dk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normAutofit/>
          </a:bodyPr>
          <a:lstStyle/>
          <a:p>
            <a:pPr marL="0" marR="23495" algn="ctr">
              <a:lnSpc>
                <a:spcPct val="115000"/>
              </a:lnSpc>
              <a:spcBef>
                <a:spcPts val="0"/>
              </a:spcBef>
              <a:spcAft>
                <a:spcPts val="0"/>
              </a:spcAft>
            </a:pPr>
            <a:r>
              <a:rPr lang="sq-AL" sz="2400" b="1" dirty="0">
                <a:solidFill>
                  <a:schemeClr val="bg2"/>
                </a:solidFill>
                <a:latin typeface="Cambria" panose="02040503050406030204" pitchFamily="18" charset="0"/>
                <a:ea typeface="Cambria" panose="02040503050406030204" pitchFamily="18" charset="0"/>
              </a:rPr>
              <a:t>Kompetencat e OSHP-së</a:t>
            </a:r>
            <a:r>
              <a:rPr lang="en-US" sz="2400" b="1" dirty="0">
                <a:solidFill>
                  <a:schemeClr val="bg2"/>
                </a:solidFill>
                <a:latin typeface="Cambria" panose="02040503050406030204" pitchFamily="18" charset="0"/>
                <a:ea typeface="Cambria" panose="02040503050406030204" pitchFamily="18" charset="0"/>
              </a:rPr>
              <a:t> (3)</a:t>
            </a:r>
            <a:endParaRPr lang="sq-AL" sz="2400" b="1" dirty="0">
              <a:solidFill>
                <a:schemeClr val="bg2"/>
              </a:solidFill>
              <a:latin typeface="Cambria" panose="02040503050406030204" pitchFamily="18" charset="0"/>
              <a:ea typeface="Cambria" panose="02040503050406030204" pitchFamily="18" charset="0"/>
            </a:endParaRPr>
          </a:p>
        </p:txBody>
      </p:sp>
      <p:sp>
        <p:nvSpPr>
          <p:cNvPr id="5123" name="Content Placeholder 2"/>
          <p:cNvSpPr>
            <a:spLocks noGrp="1"/>
          </p:cNvSpPr>
          <p:nvPr>
            <p:ph idx="1"/>
          </p:nvPr>
        </p:nvSpPr>
        <p:spPr>
          <a:xfrm>
            <a:off x="0" y="785812"/>
            <a:ext cx="9144000" cy="5843587"/>
          </a:xfrm>
        </p:spPr>
        <p:txBody>
          <a:bodyPr>
            <a:normAutofit fontScale="92500" lnSpcReduction="20000"/>
          </a:bodyPr>
          <a:lstStyle/>
          <a:p>
            <a:pPr marL="457200" marR="6350" lvl="1" indent="0" algn="just">
              <a:lnSpc>
                <a:spcPct val="99000"/>
              </a:lnSpc>
              <a:spcBef>
                <a:spcPts val="0"/>
              </a:spcBef>
              <a:spcAft>
                <a:spcPts val="0"/>
              </a:spcAft>
              <a:buSzPts val="1000"/>
              <a:buNone/>
              <a:tabLst>
                <a:tab pos="457200" algn="l"/>
              </a:tabLst>
            </a:pPr>
            <a:r>
              <a:rPr lang="en-US" sz="2000" spc="10" dirty="0">
                <a:solidFill>
                  <a:srgbClr val="000000"/>
                </a:solidFill>
                <a:latin typeface="Cambria" panose="02040503050406030204" pitchFamily="18" charset="0"/>
                <a:ea typeface="Cambria" panose="02040503050406030204" pitchFamily="18" charset="0"/>
                <a:cs typeface="Times New Roman" panose="02020603050405020304" pitchFamily="18" charset="0"/>
              </a:rPr>
              <a:t>11.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urdhër 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tor</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tra</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spc="3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që</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c</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f</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et</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is</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 te</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f</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ci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are</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z</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3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teret e</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f</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 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f</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r>
              <a:rPr lang="sq-AL" sz="2000" spc="4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f</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tesë,</a:t>
            </a:r>
            <a:r>
              <a:rPr lang="sq-AL" sz="2000" spc="4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en</a:t>
            </a:r>
            <a:r>
              <a:rPr lang="sq-AL" sz="2000" spc="3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4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4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tet</a:t>
            </a:r>
            <a:r>
              <a:rPr lang="sq-AL" sz="2000" spc="3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4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4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spc="3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trat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spc="6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ur</a:t>
            </a:r>
            <a:r>
              <a:rPr lang="sq-AL" sz="2000" spc="5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3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v</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 e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uri</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d</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he</a:t>
            </a:r>
            <a:endParaRPr lang="en-US"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endParaRPr>
          </a:p>
          <a:p>
            <a:pPr marL="457200" marR="6350" lvl="1" indent="0" algn="just">
              <a:lnSpc>
                <a:spcPct val="99000"/>
              </a:lnSpc>
              <a:spcBef>
                <a:spcPts val="0"/>
              </a:spcBef>
              <a:spcAft>
                <a:spcPts val="0"/>
              </a:spcAft>
              <a:buSzPts val="1000"/>
              <a:buNone/>
              <a:tabLst>
                <a:tab pos="457200" algn="l"/>
              </a:tabLst>
            </a:pPr>
            <a:endParaRPr lang="en-US" sz="2000" dirty="0">
              <a:solidFill>
                <a:srgbClr val="000000"/>
              </a:solidFill>
              <a:latin typeface="Cambria" panose="02040503050406030204" pitchFamily="18" charset="0"/>
              <a:ea typeface="Cambria" panose="02040503050406030204" pitchFamily="18" charset="0"/>
              <a:cs typeface="Times New Roman" panose="02020603050405020304" pitchFamily="18" charset="0"/>
            </a:endParaRPr>
          </a:p>
          <a:p>
            <a:pPr marL="457200" marR="6350" lvl="1" indent="0" algn="just">
              <a:lnSpc>
                <a:spcPct val="99000"/>
              </a:lnSpc>
              <a:spcBef>
                <a:spcPts val="0"/>
              </a:spcBef>
              <a:spcAft>
                <a:spcPts val="0"/>
              </a:spcAft>
              <a:buSzPts val="1000"/>
              <a:buNone/>
              <a:tabLst>
                <a:tab pos="457200" algn="l"/>
              </a:tabLst>
            </a:pPr>
            <a:r>
              <a:rPr lang="en-US"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12.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në</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ur</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dh</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ër</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 të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c</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y</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en</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z</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y</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tarët</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z</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b</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që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 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z</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ut</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hri</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endParaRPr lang="sq-AL" sz="2000" dirty="0">
              <a:effectLst/>
              <a:latin typeface="Cambria" panose="02040503050406030204" pitchFamily="18" charset="0"/>
              <a:ea typeface="Cambria" panose="02040503050406030204" pitchFamily="18" charset="0"/>
              <a:cs typeface="Times New Roman" panose="02020603050405020304" pitchFamily="18" charset="0"/>
            </a:endParaRPr>
          </a:p>
          <a:p>
            <a:pPr marL="114300" marR="6350" indent="0">
              <a:lnSpc>
                <a:spcPts val="1100"/>
              </a:lnSpc>
              <a:spcBef>
                <a:spcPts val="55"/>
              </a:spcBef>
              <a:spcAft>
                <a:spcPts val="0"/>
              </a:spcAft>
              <a:buNone/>
              <a:tabLst>
                <a:tab pos="457200" algn="l"/>
              </a:tabLst>
            </a:pP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endParaRPr lang="sq-AL" sz="2000" b="1" dirty="0">
              <a:effectLst/>
              <a:latin typeface="Cambria" panose="02040503050406030204" pitchFamily="18" charset="0"/>
              <a:ea typeface="Cambria" panose="02040503050406030204" pitchFamily="18" charset="0"/>
              <a:cs typeface="Times New Roman" panose="02020603050405020304" pitchFamily="18" charset="0"/>
            </a:endParaRPr>
          </a:p>
          <a:p>
            <a:pPr marL="457200" marR="6350" lvl="1" indent="0" algn="just">
              <a:lnSpc>
                <a:spcPct val="99000"/>
              </a:lnSpc>
              <a:spcBef>
                <a:spcPts val="0"/>
              </a:spcBef>
              <a:spcAft>
                <a:spcPts val="0"/>
              </a:spcAft>
              <a:buSzPts val="1000"/>
              <a:buNone/>
              <a:tabLst>
                <a:tab pos="457200" algn="l"/>
              </a:tabLst>
            </a:pPr>
            <a:r>
              <a:rPr lang="en-US"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13.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spc="2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urdhër i</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c</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rr</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on</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trate</a:t>
            </a:r>
            <a:r>
              <a:rPr lang="sq-AL" sz="2000" b="1" spc="3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1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1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1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b="1"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b="1"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b="1"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2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kr</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f</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iv</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r>
              <a:rPr lang="sq-AL" sz="2000" spc="17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7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trata</a:t>
            </a:r>
            <a:r>
              <a:rPr lang="sq-AL" sz="2000" spc="16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htë</a:t>
            </a:r>
            <a:r>
              <a:rPr lang="sq-AL" sz="2000" spc="16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1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1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17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a:t>
            </a:r>
            <a:r>
              <a:rPr lang="sq-AL" sz="2000" spc="16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b</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spc="18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a:t>
            </a:r>
            <a:r>
              <a:rPr lang="sq-AL" sz="2000" spc="17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f</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17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spc="17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18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4</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2</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r>
              <a:rPr lang="sq-AL" sz="2000" spc="17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 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n</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trat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kr</a:t>
            </a:r>
            <a:r>
              <a:rPr lang="sq-AL" sz="2000" spc="-3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y</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er</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3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di</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 a</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f</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or</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rc</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ne nën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aragra</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f</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4.1</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f</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4</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2</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6</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ët</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l</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endParaRPr lang="sq-AL" sz="2000" dirty="0">
              <a:effectLst/>
              <a:latin typeface="Cambria" panose="02040503050406030204" pitchFamily="18" charset="0"/>
              <a:ea typeface="Cambria" panose="02040503050406030204" pitchFamily="18" charset="0"/>
              <a:cs typeface="Times New Roman" panose="02020603050405020304" pitchFamily="18" charset="0"/>
            </a:endParaRPr>
          </a:p>
          <a:p>
            <a:pPr marL="457200" marR="6350" indent="-342900">
              <a:lnSpc>
                <a:spcPts val="1100"/>
              </a:lnSpc>
              <a:spcBef>
                <a:spcPts val="60"/>
              </a:spcBef>
              <a:spcAft>
                <a:spcPts val="0"/>
              </a:spcAft>
              <a:tabLst>
                <a:tab pos="457200" algn="l"/>
              </a:tabLst>
            </a:pPr>
            <a:endParaRPr lang="sq-AL" sz="2000" dirty="0">
              <a:effectLst/>
              <a:latin typeface="Cambria" panose="02040503050406030204" pitchFamily="18" charset="0"/>
              <a:ea typeface="Cambria" panose="02040503050406030204" pitchFamily="18" charset="0"/>
              <a:cs typeface="Times New Roman" panose="02020603050405020304" pitchFamily="18" charset="0"/>
            </a:endParaRPr>
          </a:p>
          <a:p>
            <a:pPr marL="457200" marR="6350" lvl="1" indent="0" algn="just">
              <a:lnSpc>
                <a:spcPct val="99000"/>
              </a:lnSpc>
              <a:spcBef>
                <a:spcPts val="0"/>
              </a:spcBef>
              <a:spcAft>
                <a:spcPts val="0"/>
              </a:spcAft>
              <a:buSzPts val="1000"/>
              <a:buNone/>
              <a:tabLst>
                <a:tab pos="457200" algn="l"/>
              </a:tabLst>
            </a:pPr>
            <a:r>
              <a:rPr lang="en-US"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14.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b</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tor</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tra</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u</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v</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v</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z</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13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a:t>
            </a:r>
            <a:r>
              <a:rPr lang="sq-AL" sz="2000" spc="14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v</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z</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spc="13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po</a:t>
            </a:r>
            <a:r>
              <a:rPr lang="sq-AL" sz="2000" spc="1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spc="13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2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el</a:t>
            </a:r>
            <a:r>
              <a:rPr lang="sq-AL" sz="2000" spc="2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spc="5"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dirty="0" err="1">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spc="13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trat</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12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ci</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 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htë</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v</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
            </a:r>
            <a:r>
              <a:rPr lang="sq-AL" sz="2000" spc="27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he</a:t>
            </a:r>
            <a:endParaRPr lang="sq-AL" sz="2000" dirty="0">
              <a:effectLst/>
              <a:latin typeface="Cambria" panose="02040503050406030204" pitchFamily="18" charset="0"/>
              <a:ea typeface="Cambria" panose="02040503050406030204" pitchFamily="18" charset="0"/>
              <a:cs typeface="Times New Roman" panose="02020603050405020304" pitchFamily="18" charset="0"/>
            </a:endParaRPr>
          </a:p>
          <a:p>
            <a:pPr marL="457200" marR="6350" indent="-342900">
              <a:lnSpc>
                <a:spcPts val="1000"/>
              </a:lnSpc>
              <a:spcBef>
                <a:spcPts val="0"/>
              </a:spcBef>
              <a:spcAft>
                <a:spcPts val="0"/>
              </a:spcAft>
              <a:tabLst>
                <a:tab pos="457200" algn="l"/>
              </a:tabLst>
            </a:pPr>
            <a:endParaRPr lang="sq-AL" sz="2000" dirty="0">
              <a:effectLst/>
              <a:latin typeface="Cambria" panose="02040503050406030204" pitchFamily="18" charset="0"/>
              <a:ea typeface="Cambria" panose="02040503050406030204" pitchFamily="18" charset="0"/>
              <a:cs typeface="Times New Roman" panose="02020603050405020304" pitchFamily="18" charset="0"/>
            </a:endParaRPr>
          </a:p>
          <a:p>
            <a:pPr marL="457200" marR="6350" lvl="1" indent="0" algn="just">
              <a:lnSpc>
                <a:spcPct val="115000"/>
              </a:lnSpc>
              <a:spcBef>
                <a:spcPts val="385"/>
              </a:spcBef>
              <a:spcAft>
                <a:spcPts val="0"/>
              </a:spcAft>
              <a:buSzPts val="1000"/>
              <a:buNone/>
              <a:tabLst>
                <a:tab pos="457200" algn="l"/>
              </a:tabLst>
            </a:pPr>
            <a:r>
              <a:rPr lang="en-US" sz="2000"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15. </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o</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n</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c</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t</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era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ër</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c</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tu</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2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m</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2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ëtë</a:t>
            </a:r>
            <a:r>
              <a:rPr lang="sq-AL" sz="2000" b="1" spc="-1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gj</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d</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h</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l</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i</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g</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j</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et</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p</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
            </a:r>
            <a:r>
              <a:rPr lang="sq-AL" sz="2000" b="1" spc="1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k</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at</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ë</a:t>
            </a:r>
            <a:r>
              <a:rPr lang="sq-AL" sz="2000" b="1" spc="5"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s</a:t>
            </a:r>
            <a: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e.</a:t>
            </a:r>
            <a:br>
              <a:rPr lang="sq-AL" sz="20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br>
            <a:endParaRPr lang="sq-AL" sz="2100" dirty="0">
              <a:solidFill>
                <a:srgbClr val="000000"/>
              </a:solidFill>
              <a:latin typeface="Cambria" panose="02040503050406030204" pitchFamily="18" charset="0"/>
              <a:ea typeface="Cambria" panose="02040503050406030204" pitchFamily="18" charset="0"/>
              <a:cs typeface="Times New Roman" panose="02020603050405020304" pitchFamily="18" charset="0"/>
            </a:endParaRPr>
          </a:p>
          <a:p>
            <a:pPr marL="457200" marR="6350" lvl="1" indent="0" algn="just">
              <a:lnSpc>
                <a:spcPct val="115000"/>
              </a:lnSpc>
              <a:spcBef>
                <a:spcPts val="385"/>
              </a:spcBef>
              <a:spcAft>
                <a:spcPts val="0"/>
              </a:spcAft>
              <a:buSzPts val="1000"/>
              <a:buNone/>
              <a:tabLst>
                <a:tab pos="285750" algn="l"/>
                <a:tab pos="457200" algn="l"/>
                <a:tab pos="514350" algn="l"/>
              </a:tabLst>
            </a:pPr>
            <a:r>
              <a:rPr lang="en-US" sz="2100" dirty="0">
                <a:solidFill>
                  <a:srgbClr val="000000"/>
                </a:solidFill>
                <a:latin typeface="Cambria" panose="02040503050406030204" pitchFamily="18" charset="0"/>
                <a:ea typeface="Cambria" panose="02040503050406030204" pitchFamily="18" charset="0"/>
                <a:cs typeface="Times New Roman" panose="02020603050405020304" pitchFamily="18" charset="0"/>
              </a:rPr>
              <a:t>16. </a:t>
            </a:r>
            <a:r>
              <a:rPr lang="sq-AL" sz="21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t>Në rastet e përsëritura me pretendimet e njëjta ankimore, kur objekti i kontestit dhe palët janë të njëjta, për raste të cilat janë shqyrtuar më parë, kryetari i panelit shqyrtues duhet të trajtoj si çështje të gjykuar “</a:t>
            </a:r>
            <a:r>
              <a:rPr lang="sq-AL" sz="2100" b="1"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res</a:t>
            </a:r>
            <a:r>
              <a:rPr lang="sq-AL" sz="21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sq-AL" sz="2100" b="1" dirty="0" err="1">
                <a:solidFill>
                  <a:srgbClr val="000000"/>
                </a:solidFill>
                <a:latin typeface="Cambria" panose="02040503050406030204" pitchFamily="18" charset="0"/>
                <a:ea typeface="Cambria" panose="02040503050406030204" pitchFamily="18" charset="0"/>
                <a:cs typeface="Times New Roman" panose="02020603050405020304" pitchFamily="18" charset="0"/>
              </a:rPr>
              <a:t>judicata</a:t>
            </a:r>
            <a:r>
              <a:rPr lang="sq-AL" sz="2100" dirty="0">
                <a:solidFill>
                  <a:srgbClr val="000000"/>
                </a:solidFill>
                <a:latin typeface="Cambria" panose="02040503050406030204" pitchFamily="18" charset="0"/>
                <a:ea typeface="Cambria" panose="02040503050406030204" pitchFamily="18" charset="0"/>
                <a:cs typeface="Times New Roman" panose="02020603050405020304" pitchFamily="18" charset="0"/>
              </a:rPr>
              <a:t>”.</a:t>
            </a:r>
          </a:p>
          <a:p>
            <a:pPr marL="457200" marR="6350" indent="-342900">
              <a:lnSpc>
                <a:spcPts val="1100"/>
              </a:lnSpc>
              <a:spcBef>
                <a:spcPts val="55"/>
              </a:spcBef>
              <a:spcAft>
                <a:spcPts val="0"/>
              </a:spcAft>
              <a:tabLst>
                <a:tab pos="457200" algn="l"/>
              </a:tabLst>
            </a:pPr>
            <a:r>
              <a:rPr lang="sq-AL" sz="20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p>
          <a:p>
            <a:pPr algn="just" eaLnBrk="1" hangingPunct="1"/>
            <a:endParaRPr lang="en-US" altLang="sq-AL" sz="2400"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p:txBody>
          <a:bodyPr/>
          <a:lstStyle/>
          <a:p>
            <a:r>
              <a:rPr lang="en-US"/>
              <a:t>Departamenti per Trajnime </a:t>
            </a:r>
          </a:p>
        </p:txBody>
      </p:sp>
      <p:sp>
        <p:nvSpPr>
          <p:cNvPr id="6149" name="Slide Number Placeholder 4"/>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1C5A604C-81A2-47C0-B2E8-B1DE4DFB9899}" type="slidenum">
              <a:rPr lang="en-US" altLang="sq-AL">
                <a:solidFill>
                  <a:srgbClr val="898989"/>
                </a:solidFill>
              </a:rPr>
              <a:pPr algn="ctr"/>
              <a:t>47</a:t>
            </a:fld>
            <a:endParaRPr lang="en-US" altLang="sq-AL">
              <a:solidFill>
                <a:srgbClr val="898989"/>
              </a:solidFill>
            </a:endParaRPr>
          </a:p>
        </p:txBody>
      </p:sp>
    </p:spTree>
    <p:extLst>
      <p:ext uri="{BB962C8B-B14F-4D97-AF65-F5344CB8AC3E}">
        <p14:creationId xmlns:p14="http://schemas.microsoft.com/office/powerpoint/2010/main" val="573138546"/>
      </p:ext>
    </p:extLst>
  </p:cSld>
  <p:clrMapOvr>
    <a:overrideClrMapping bg1="lt1" tx1="dk1" bg2="lt2" tx2="dk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normAutofit/>
          </a:bodyPr>
          <a:lstStyle/>
          <a:p>
            <a:pPr marL="0" marR="23495" algn="ctr">
              <a:lnSpc>
                <a:spcPct val="115000"/>
              </a:lnSpc>
              <a:spcBef>
                <a:spcPts val="0"/>
              </a:spcBef>
              <a:spcAft>
                <a:spcPts val="0"/>
              </a:spcAft>
            </a:pPr>
            <a:r>
              <a:rPr lang="sq-AL" sz="2400" b="1" dirty="0">
                <a:solidFill>
                  <a:schemeClr val="bg2"/>
                </a:solidFill>
                <a:latin typeface="Cambria" panose="02040503050406030204" pitchFamily="18" charset="0"/>
                <a:ea typeface="Cambria" panose="02040503050406030204" pitchFamily="18" charset="0"/>
              </a:rPr>
              <a:t>Rregullat e procedurës OSHP</a:t>
            </a:r>
          </a:p>
        </p:txBody>
      </p:sp>
      <p:sp>
        <p:nvSpPr>
          <p:cNvPr id="5123" name="Content Placeholder 2"/>
          <p:cNvSpPr>
            <a:spLocks noGrp="1"/>
          </p:cNvSpPr>
          <p:nvPr>
            <p:ph idx="1"/>
          </p:nvPr>
        </p:nvSpPr>
        <p:spPr>
          <a:xfrm>
            <a:off x="0" y="785812"/>
            <a:ext cx="9144000" cy="5843587"/>
          </a:xfrm>
        </p:spPr>
        <p:txBody>
          <a:bodyPr>
            <a:normAutofit/>
          </a:bodyPr>
          <a:lstStyle/>
          <a:p>
            <a:endParaRPr lang="en-US" sz="2000" dirty="0">
              <a:solidFill>
                <a:srgbClr val="0000FF"/>
              </a:solidFill>
            </a:endParaRPr>
          </a:p>
          <a:p>
            <a:pPr marL="514350" indent="-514350">
              <a:buFont typeface="+mj-lt"/>
              <a:buAutoNum type="romanUcPeriod"/>
            </a:pPr>
            <a:r>
              <a:rPr lang="sq-AL" sz="2000" dirty="0">
                <a:solidFill>
                  <a:schemeClr val="tx2"/>
                </a:solidFill>
                <a:latin typeface="Cambria" panose="02040503050406030204" pitchFamily="18" charset="0"/>
                <a:ea typeface="Cambria" panose="02040503050406030204" pitchFamily="18" charset="0"/>
              </a:rPr>
              <a:t>të drejtën e palëve </a:t>
            </a:r>
            <a:r>
              <a:rPr lang="sq-AL" sz="2000" b="1" dirty="0">
                <a:solidFill>
                  <a:schemeClr val="tx2"/>
                </a:solidFill>
                <a:latin typeface="Cambria" panose="02040503050406030204" pitchFamily="18" charset="0"/>
                <a:ea typeface="Cambria" panose="02040503050406030204" pitchFamily="18" charset="0"/>
              </a:rPr>
              <a:t>për t'u dëgjuar</a:t>
            </a:r>
            <a:r>
              <a:rPr lang="sq-AL" sz="2000" dirty="0">
                <a:solidFill>
                  <a:schemeClr val="tx2"/>
                </a:solidFill>
                <a:latin typeface="Cambria" panose="02040503050406030204" pitchFamily="18" charset="0"/>
                <a:ea typeface="Cambria" panose="02040503050406030204" pitchFamily="18" charset="0"/>
              </a:rPr>
              <a:t>, duke përfshirë të drejtën për të bërë kërkesa të shkruara; </a:t>
            </a:r>
            <a:endParaRPr lang="en-US" sz="2000" dirty="0">
              <a:solidFill>
                <a:schemeClr val="tx2"/>
              </a:solidFill>
              <a:latin typeface="Cambria" panose="02040503050406030204" pitchFamily="18" charset="0"/>
              <a:ea typeface="Cambria" panose="02040503050406030204" pitchFamily="18" charset="0"/>
            </a:endParaRPr>
          </a:p>
          <a:p>
            <a:pPr marL="514350" indent="-514350">
              <a:buFont typeface="+mj-lt"/>
              <a:buAutoNum type="romanUcPeriod"/>
            </a:pPr>
            <a:r>
              <a:rPr lang="sq-AL" sz="2000" dirty="0">
                <a:solidFill>
                  <a:schemeClr val="tx2"/>
                </a:solidFill>
                <a:latin typeface="Cambria" panose="02040503050406030204" pitchFamily="18" charset="0"/>
                <a:ea typeface="Cambria" panose="02040503050406030204" pitchFamily="18" charset="0"/>
              </a:rPr>
              <a:t>të drejtën e palëve për t’u informuar për argumente dhe akuza të paraqitura nga pala tjetër dhe </a:t>
            </a:r>
            <a:r>
              <a:rPr lang="sq-AL" sz="2000" b="1" dirty="0">
                <a:solidFill>
                  <a:schemeClr val="tx2"/>
                </a:solidFill>
                <a:latin typeface="Cambria" panose="02040503050406030204" pitchFamily="18" charset="0"/>
                <a:ea typeface="Cambria" panose="02040503050406030204" pitchFamily="18" charset="0"/>
              </a:rPr>
              <a:t>për t'iu përgjigjur</a:t>
            </a:r>
            <a:r>
              <a:rPr lang="sq-AL" sz="2000" dirty="0">
                <a:solidFill>
                  <a:schemeClr val="tx2"/>
                </a:solidFill>
                <a:latin typeface="Cambria" panose="02040503050406030204" pitchFamily="18" charset="0"/>
                <a:ea typeface="Cambria" panose="02040503050406030204" pitchFamily="18" charset="0"/>
              </a:rPr>
              <a:t> argumenteve dhe thënieve të tilla</a:t>
            </a:r>
          </a:p>
          <a:p>
            <a:pPr marL="514350" indent="-514350">
              <a:buFont typeface="+mj-lt"/>
              <a:buAutoNum type="romanUcPeriod"/>
            </a:pPr>
            <a:r>
              <a:rPr lang="sq-AL" sz="2000" dirty="0">
                <a:solidFill>
                  <a:schemeClr val="tx2"/>
                </a:solidFill>
                <a:latin typeface="Cambria" panose="02040503050406030204" pitchFamily="18" charset="0"/>
                <a:ea typeface="Cambria" panose="02040503050406030204" pitchFamily="18" charset="0"/>
              </a:rPr>
              <a:t>të drejtën e palëve për të </a:t>
            </a:r>
            <a:r>
              <a:rPr lang="sq-AL" sz="2000" b="1" dirty="0">
                <a:solidFill>
                  <a:schemeClr val="tx2"/>
                </a:solidFill>
                <a:latin typeface="Cambria" panose="02040503050406030204" pitchFamily="18" charset="0"/>
                <a:ea typeface="Cambria" panose="02040503050406030204" pitchFamily="18" charset="0"/>
              </a:rPr>
              <a:t>pasur përfaqësim ligjor</a:t>
            </a:r>
            <a:r>
              <a:rPr lang="sq-AL" sz="2000" dirty="0">
                <a:solidFill>
                  <a:schemeClr val="tx2"/>
                </a:solidFill>
                <a:latin typeface="Cambria" panose="02040503050406030204" pitchFamily="18" charset="0"/>
                <a:ea typeface="Cambria" panose="02040503050406030204" pitchFamily="18" charset="0"/>
              </a:rPr>
              <a:t>; </a:t>
            </a:r>
          </a:p>
          <a:p>
            <a:pPr marL="514350" indent="-514350">
              <a:buFont typeface="+mj-lt"/>
              <a:buAutoNum type="romanUcPeriod"/>
            </a:pPr>
            <a:r>
              <a:rPr lang="sq-AL" sz="2000" dirty="0">
                <a:solidFill>
                  <a:schemeClr val="tx2"/>
                </a:solidFill>
                <a:latin typeface="Cambria" panose="02040503050406030204" pitchFamily="18" charset="0"/>
                <a:ea typeface="Cambria" panose="02040503050406030204" pitchFamily="18" charset="0"/>
              </a:rPr>
              <a:t>të drejtën e palëve për të </a:t>
            </a:r>
            <a:r>
              <a:rPr lang="sq-AL" sz="2000" b="1" dirty="0">
                <a:solidFill>
                  <a:schemeClr val="tx2"/>
                </a:solidFill>
                <a:latin typeface="Cambria" panose="02040503050406030204" pitchFamily="18" charset="0"/>
                <a:ea typeface="Cambria" panose="02040503050406030204" pitchFamily="18" charset="0"/>
              </a:rPr>
              <a:t>paraqitur prova dhe argumente</a:t>
            </a:r>
            <a:r>
              <a:rPr lang="sq-AL" sz="2000" dirty="0">
                <a:solidFill>
                  <a:schemeClr val="tx2"/>
                </a:solidFill>
                <a:latin typeface="Cambria" panose="02040503050406030204" pitchFamily="18" charset="0"/>
                <a:ea typeface="Cambria" panose="02040503050406030204" pitchFamily="18" charset="0"/>
              </a:rPr>
              <a:t> në një dëgjim para OSHP-së, duke përfshirë ekzaminimin dhe pyetje të dëshmitarëve;</a:t>
            </a:r>
          </a:p>
          <a:p>
            <a:pPr marL="514350" indent="-514350">
              <a:buFont typeface="+mj-lt"/>
              <a:buAutoNum type="romanUcPeriod"/>
            </a:pPr>
            <a:r>
              <a:rPr lang="sq-AL" sz="2000" dirty="0">
                <a:solidFill>
                  <a:schemeClr val="tx2"/>
                </a:solidFill>
                <a:latin typeface="Cambria" panose="02040503050406030204" pitchFamily="18" charset="0"/>
                <a:ea typeface="Cambria" panose="02040503050406030204" pitchFamily="18" charset="0"/>
              </a:rPr>
              <a:t>të drejtën e palëve për të </a:t>
            </a:r>
            <a:r>
              <a:rPr lang="sq-AL" sz="2000" b="1" dirty="0">
                <a:solidFill>
                  <a:schemeClr val="tx2"/>
                </a:solidFill>
                <a:latin typeface="Cambria" panose="02040503050406030204" pitchFamily="18" charset="0"/>
                <a:ea typeface="Cambria" panose="02040503050406030204" pitchFamily="18" charset="0"/>
              </a:rPr>
              <a:t>kërkuar emërimin e dëshmitarëve teknike</a:t>
            </a:r>
            <a:r>
              <a:rPr lang="sq-AL" sz="2000" b="1" dirty="0">
                <a:solidFill>
                  <a:schemeClr val="tx2"/>
                </a:solidFill>
              </a:rPr>
              <a:t>;</a:t>
            </a:r>
          </a:p>
          <a:p>
            <a:pPr marL="114300" marR="6350" indent="0">
              <a:lnSpc>
                <a:spcPts val="1100"/>
              </a:lnSpc>
              <a:spcBef>
                <a:spcPts val="55"/>
              </a:spcBef>
              <a:spcAft>
                <a:spcPts val="0"/>
              </a:spcAft>
              <a:buNone/>
              <a:tabLst>
                <a:tab pos="457200" algn="l"/>
              </a:tabLst>
            </a:pPr>
            <a:endParaRPr lang="sq-AL" sz="2000" b="1" dirty="0">
              <a:solidFill>
                <a:schemeClr val="tx2"/>
              </a:solidFill>
              <a:latin typeface="Cambria" panose="02040503050406030204" pitchFamily="18" charset="0"/>
              <a:ea typeface="Cambria" panose="02040503050406030204" pitchFamily="18" charset="0"/>
              <a:cs typeface="Times New Roman" panose="02020603050405020304" pitchFamily="18" charset="0"/>
            </a:endParaRPr>
          </a:p>
          <a:p>
            <a:pPr algn="just" eaLnBrk="1" hangingPunct="1"/>
            <a:endParaRPr lang="en-US" altLang="sq-AL" sz="2400"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p:txBody>
          <a:bodyPr/>
          <a:lstStyle/>
          <a:p>
            <a:r>
              <a:rPr lang="en-US"/>
              <a:t>Departamenti per Trajnime </a:t>
            </a:r>
          </a:p>
        </p:txBody>
      </p:sp>
      <p:sp>
        <p:nvSpPr>
          <p:cNvPr id="6149" name="Slide Number Placeholder 4"/>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1C5A604C-81A2-47C0-B2E8-B1DE4DFB9899}" type="slidenum">
              <a:rPr lang="en-US" altLang="sq-AL">
                <a:solidFill>
                  <a:srgbClr val="898989"/>
                </a:solidFill>
              </a:rPr>
              <a:pPr algn="ctr"/>
              <a:t>48</a:t>
            </a:fld>
            <a:endParaRPr lang="en-US" altLang="sq-AL">
              <a:solidFill>
                <a:srgbClr val="898989"/>
              </a:solidFill>
            </a:endParaRPr>
          </a:p>
        </p:txBody>
      </p:sp>
    </p:spTree>
    <p:extLst>
      <p:ext uri="{BB962C8B-B14F-4D97-AF65-F5344CB8AC3E}">
        <p14:creationId xmlns:p14="http://schemas.microsoft.com/office/powerpoint/2010/main" val="3077277693"/>
      </p:ext>
    </p:extLst>
  </p:cSld>
  <p:clrMapOvr>
    <a:overrideClrMapping bg1="lt1" tx1="dk1" bg2="lt2" tx2="dk2" accent1="accent1" accent2="accent2" accent3="accent3" accent4="accent4" accent5="accent5" accent6="accent6" hlink="hlink" folHlink="folHlink"/>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normAutofit/>
          </a:bodyPr>
          <a:lstStyle/>
          <a:p>
            <a:pPr marR="23495">
              <a:lnSpc>
                <a:spcPct val="115000"/>
              </a:lnSpc>
              <a:spcBef>
                <a:spcPts val="0"/>
              </a:spcBef>
              <a:spcAft>
                <a:spcPts val="0"/>
              </a:spcAft>
            </a:pPr>
            <a:r>
              <a:rPr lang="sq-AL" sz="2400" b="1" dirty="0">
                <a:solidFill>
                  <a:schemeClr val="bg2"/>
                </a:solidFill>
                <a:latin typeface="Cambria" panose="02040503050406030204" pitchFamily="18" charset="0"/>
                <a:ea typeface="Cambria" panose="02040503050406030204" pitchFamily="18" charset="0"/>
              </a:rPr>
              <a:t>Shqyrtimi fillestar nga eksperti shqyrtues </a:t>
            </a:r>
          </a:p>
        </p:txBody>
      </p:sp>
      <p:sp>
        <p:nvSpPr>
          <p:cNvPr id="5123" name="Content Placeholder 2"/>
          <p:cNvSpPr>
            <a:spLocks noGrp="1"/>
          </p:cNvSpPr>
          <p:nvPr>
            <p:ph idx="1"/>
          </p:nvPr>
        </p:nvSpPr>
        <p:spPr>
          <a:xfrm>
            <a:off x="0" y="785812"/>
            <a:ext cx="9144000" cy="5843587"/>
          </a:xfrm>
        </p:spPr>
        <p:txBody>
          <a:bodyPr>
            <a:normAutofit/>
          </a:bodyPr>
          <a:lstStyle/>
          <a:p>
            <a:endParaRPr lang="en-US" sz="2000" dirty="0">
              <a:solidFill>
                <a:srgbClr val="0000FF"/>
              </a:solidFill>
            </a:endParaRPr>
          </a:p>
          <a:p>
            <a:pPr marL="114300" marR="6350" indent="0">
              <a:lnSpc>
                <a:spcPts val="1100"/>
              </a:lnSpc>
              <a:spcBef>
                <a:spcPts val="55"/>
              </a:spcBef>
              <a:spcAft>
                <a:spcPts val="0"/>
              </a:spcAft>
              <a:buNone/>
              <a:tabLst>
                <a:tab pos="457200" algn="l"/>
              </a:tabLst>
            </a:pPr>
            <a:endParaRPr lang="sq-AL" sz="2000" b="1" dirty="0">
              <a:solidFill>
                <a:schemeClr val="tx2"/>
              </a:solidFill>
              <a:latin typeface="Cambria" panose="02040503050406030204" pitchFamily="18" charset="0"/>
              <a:ea typeface="Cambria" panose="02040503050406030204" pitchFamily="18" charset="0"/>
              <a:cs typeface="Times New Roman" panose="02020603050405020304" pitchFamily="18" charset="0"/>
            </a:endParaRPr>
          </a:p>
          <a:p>
            <a:r>
              <a:rPr lang="sq-AL" sz="2400" dirty="0">
                <a:solidFill>
                  <a:schemeClr val="tx2"/>
                </a:solidFill>
              </a:rPr>
              <a:t>OSHP menjëherë do t’i caktojë ekspertit shqyrtues, detyrën e shqyrtimit të kryerjes së aktiviteteve të prokurimit përkatës dhe për të përcaktuar vlefshmërinë e të gjitha pretendimeve të përfshira në ankesë </a:t>
            </a:r>
          </a:p>
          <a:p>
            <a:pPr>
              <a:buNone/>
            </a:pPr>
            <a:endParaRPr lang="sq-AL" sz="2400" dirty="0">
              <a:solidFill>
                <a:schemeClr val="tx2"/>
              </a:solidFill>
            </a:endParaRPr>
          </a:p>
          <a:p>
            <a:r>
              <a:rPr lang="sq-AL" sz="2400" dirty="0">
                <a:solidFill>
                  <a:schemeClr val="tx2"/>
                </a:solidFill>
              </a:rPr>
              <a:t>Ekspertët shqyrtues, duhet të janë të paanshëm, dhe që kanë njohuri të lartë lidhur me zbatimin e aktiviteteve të prokurimit, si dhe të kenë njohuri për këtë ligj. </a:t>
            </a:r>
          </a:p>
          <a:p>
            <a:pPr algn="just" eaLnBrk="1" hangingPunct="1"/>
            <a:endParaRPr lang="en-US" altLang="sq-AL" sz="2400" dirty="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p:txBody>
          <a:bodyPr/>
          <a:lstStyle/>
          <a:p>
            <a:r>
              <a:rPr lang="en-US"/>
              <a:t>Departamenti per Trajnime </a:t>
            </a:r>
          </a:p>
        </p:txBody>
      </p:sp>
      <p:sp>
        <p:nvSpPr>
          <p:cNvPr id="6149" name="Slide Number Placeholder 4"/>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1C5A604C-81A2-47C0-B2E8-B1DE4DFB9899}" type="slidenum">
              <a:rPr lang="en-US" altLang="sq-AL">
                <a:solidFill>
                  <a:srgbClr val="898989"/>
                </a:solidFill>
              </a:rPr>
              <a:pPr algn="ctr"/>
              <a:t>49</a:t>
            </a:fld>
            <a:endParaRPr lang="en-US" altLang="sq-AL">
              <a:solidFill>
                <a:srgbClr val="898989"/>
              </a:solidFill>
            </a:endParaRPr>
          </a:p>
        </p:txBody>
      </p:sp>
    </p:spTree>
    <p:extLst>
      <p:ext uri="{BB962C8B-B14F-4D97-AF65-F5344CB8AC3E}">
        <p14:creationId xmlns:p14="http://schemas.microsoft.com/office/powerpoint/2010/main" val="339317759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705725" cy="13239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a:solidFill>
                  <a:srgbClr val="002060"/>
                </a:solidFill>
                <a:latin typeface="Cambria" panose="02040503050406030204" pitchFamily="18" charset="0"/>
                <a:ea typeface="Cambria" panose="02040503050406030204" pitchFamily="18" charset="0"/>
              </a:rPr>
              <a:t>Korniza ligjore</a:t>
            </a:r>
            <a:r>
              <a:rPr lang="en-US" sz="2800" b="1" dirty="0">
                <a:solidFill>
                  <a:srgbClr val="002060"/>
                </a:solidFill>
                <a:latin typeface="Cambria" panose="02040503050406030204" pitchFamily="18" charset="0"/>
                <a:ea typeface="Cambria" panose="02040503050406030204" pitchFamily="18" charset="0"/>
              </a:rPr>
              <a:t> e BE-se</a:t>
            </a:r>
            <a:r>
              <a:rPr lang="sq-AL" sz="2800" b="1" dirty="0">
                <a:solidFill>
                  <a:srgbClr val="002060"/>
                </a:solidFill>
                <a:latin typeface="Cambria" panose="02040503050406030204" pitchFamily="18" charset="0"/>
                <a:ea typeface="Cambria" panose="02040503050406030204" pitchFamily="18" charset="0"/>
              </a:rPr>
              <a:t> për mjete juridike</a:t>
            </a:r>
            <a:r>
              <a:rPr lang="en-US" sz="2800" b="1" dirty="0">
                <a:solidFill>
                  <a:srgbClr val="002060"/>
                </a:solidFill>
                <a:latin typeface="Cambria" panose="02040503050406030204" pitchFamily="18" charset="0"/>
                <a:ea typeface="Cambria" panose="02040503050406030204" pitchFamily="18" charset="0"/>
              </a:rPr>
              <a:t> (3)</a:t>
            </a: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457200" y="1600200"/>
            <a:ext cx="8578850" cy="42767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dirty="0">
              <a:latin typeface="Cambria" panose="02040503050406030204" pitchFamily="18" charset="0"/>
              <a:ea typeface="Cambria" panose="02040503050406030204" pitchFamily="18" charset="0"/>
            </a:endParaRPr>
          </a:p>
          <a:p>
            <a:pPr>
              <a:buFont typeface="Wingdings" pitchFamily="2" charset="2"/>
              <a:buChar char="§"/>
            </a:pPr>
            <a:r>
              <a:rPr lang="sq-AL" sz="2000" dirty="0">
                <a:latin typeface="Cambria" panose="02040503050406030204" pitchFamily="18" charset="0"/>
                <a:ea typeface="Cambria" panose="02040503050406030204" pitchFamily="18" charset="0"/>
              </a:rPr>
              <a:t> Direktiva 2007/66/EC mbi Mjetet Juridike parashikon në nenin 1, paragrafi 5, se “</a:t>
            </a:r>
            <a:r>
              <a:rPr lang="sq-AL" sz="2000" i="1" dirty="0">
                <a:latin typeface="Cambria" panose="02040503050406030204" pitchFamily="18" charset="0"/>
                <a:ea typeface="Cambria" panose="02040503050406030204" pitchFamily="18" charset="0"/>
              </a:rPr>
              <a:t>Shtetet Anëtare mund të kërkojnë që personi në fjalë së pari </a:t>
            </a:r>
            <a:r>
              <a:rPr lang="sq-AL" sz="2000" b="1" i="1" dirty="0">
                <a:latin typeface="Cambria" panose="02040503050406030204" pitchFamily="18" charset="0"/>
                <a:ea typeface="Cambria" panose="02040503050406030204" pitchFamily="18" charset="0"/>
              </a:rPr>
              <a:t>të kërkojë shqyrtimin pranë nje autoritetit kontraktues.</a:t>
            </a:r>
            <a:r>
              <a:rPr lang="en-US" sz="2000" b="1" i="1" dirty="0">
                <a:latin typeface="Cambria" panose="02040503050406030204" pitchFamily="18" charset="0"/>
                <a:ea typeface="Cambria" panose="02040503050406030204" pitchFamily="18" charset="0"/>
              </a:rPr>
              <a:t> </a:t>
            </a:r>
          </a:p>
          <a:p>
            <a:pPr>
              <a:buFont typeface="Wingdings" pitchFamily="2" charset="2"/>
              <a:buChar char="§"/>
            </a:pPr>
            <a:endParaRPr lang="en-US" sz="2000" b="1" i="1" dirty="0">
              <a:latin typeface="Cambria" panose="02040503050406030204" pitchFamily="18" charset="0"/>
              <a:ea typeface="Cambria" panose="02040503050406030204" pitchFamily="18" charset="0"/>
            </a:endParaRPr>
          </a:p>
          <a:p>
            <a:pPr>
              <a:buFont typeface="Wingdings" pitchFamily="2" charset="2"/>
              <a:buChar char="§"/>
            </a:pPr>
            <a:r>
              <a:rPr lang="sq-AL" sz="2000" b="1" i="1" dirty="0">
                <a:latin typeface="Cambria" panose="02040503050406030204" pitchFamily="18" charset="0"/>
                <a:ea typeface="Cambria" panose="02040503050406030204" pitchFamily="18" charset="0"/>
              </a:rPr>
              <a:t> </a:t>
            </a:r>
            <a:r>
              <a:rPr lang="sq-AL" sz="2000" i="1" dirty="0">
                <a:latin typeface="Cambria" panose="02040503050406030204" pitchFamily="18" charset="0"/>
                <a:ea typeface="Cambria" panose="02040503050406030204" pitchFamily="18" charset="0"/>
              </a:rPr>
              <a:t>Në këtë rast, Shtetet Anëtare do të sigurojnë që paraqitja e një kërkese të tillë për shqyrtim </a:t>
            </a:r>
            <a:r>
              <a:rPr lang="sq-AL" sz="2000" b="1" i="1" dirty="0">
                <a:latin typeface="Cambria" panose="02040503050406030204" pitchFamily="18" charset="0"/>
                <a:ea typeface="Cambria" panose="02040503050406030204" pitchFamily="18" charset="0"/>
              </a:rPr>
              <a:t>rezulton në pezullimin e menjëhershëm të mundësisë për  lidhje të kontratës</a:t>
            </a:r>
            <a:r>
              <a:rPr lang="sq-AL" sz="2000" dirty="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a:p>
            <a:endParaRPr lang="en-US" sz="2000" dirty="0">
              <a:latin typeface="Cambria" panose="02040503050406030204" pitchFamily="18" charset="0"/>
              <a:ea typeface="Cambria" panose="02040503050406030204" pitchFamily="18" charset="0"/>
            </a:endParaRPr>
          </a:p>
          <a:p>
            <a:pPr>
              <a:buClrTx/>
              <a:buFont typeface="Wingdings" charset="0"/>
              <a:buChar char="§"/>
            </a:pPr>
            <a:endParaRPr lang="sq-AL" sz="2000" dirty="0">
              <a:solidFill>
                <a:srgbClr val="0000FF"/>
              </a:solidFill>
              <a:latin typeface="Cambria" panose="02040503050406030204" pitchFamily="18" charset="0"/>
              <a:ea typeface="Cambria" panose="02040503050406030204" pitchFamily="18" charset="0"/>
            </a:endParaRPr>
          </a:p>
          <a:p>
            <a:pPr>
              <a:buClrTx/>
              <a:buFont typeface="Wingdings" charset="0"/>
              <a:buChar char="§"/>
            </a:pPr>
            <a:endParaRPr lang="sq-AL" sz="2000" dirty="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5</a:t>
            </a:fld>
            <a:endParaRPr lang="en-US"/>
          </a:p>
        </p:txBody>
      </p:sp>
      <p:sp>
        <p:nvSpPr>
          <p:cNvPr id="4" name="Footer Placeholder 3"/>
          <p:cNvSpPr>
            <a:spLocks noGrp="1"/>
          </p:cNvSpPr>
          <p:nvPr>
            <p:ph type="ftr" sz="quarter" idx="11"/>
          </p:nvPr>
        </p:nvSpPr>
        <p:spPr>
          <a:xfrm>
            <a:off x="685800" y="6356350"/>
            <a:ext cx="5334000" cy="365125"/>
          </a:xfrm>
        </p:spPr>
        <p:txBody>
          <a:bodyPr/>
          <a:lstStyle/>
          <a:p>
            <a:r>
              <a:rPr lang="en-US"/>
              <a:t>Departamenti per Trajnime </a:t>
            </a:r>
            <a:endParaRPr lang="en-US" dirty="0"/>
          </a:p>
        </p:txBody>
      </p:sp>
    </p:spTree>
    <p:extLst>
      <p:ext uri="{BB962C8B-B14F-4D97-AF65-F5344CB8AC3E}">
        <p14:creationId xmlns:p14="http://schemas.microsoft.com/office/powerpoint/2010/main" val="21816656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020762"/>
          </a:xfrm>
        </p:spPr>
        <p:txBody>
          <a:bodyPr/>
          <a:lstStyle/>
          <a:p>
            <a:r>
              <a:rPr lang="sq-AL" sz="2800" b="1" dirty="0"/>
              <a:t>Përgjegjësitë e ekspertit shqyrtues dhe të autoritetit kontraktues</a:t>
            </a:r>
            <a:r>
              <a:rPr lang="sq-AL" sz="2800" dirty="0"/>
              <a:t/>
            </a:r>
            <a:br>
              <a:rPr lang="sq-AL" sz="2800" dirty="0"/>
            </a:br>
            <a:endParaRPr lang="sq-AL" sz="2800" dirty="0"/>
          </a:p>
        </p:txBody>
      </p:sp>
      <p:sp>
        <p:nvSpPr>
          <p:cNvPr id="3" name="Content Placeholder 2"/>
          <p:cNvSpPr>
            <a:spLocks noGrp="1"/>
          </p:cNvSpPr>
          <p:nvPr>
            <p:ph idx="1"/>
          </p:nvPr>
        </p:nvSpPr>
        <p:spPr>
          <a:xfrm>
            <a:off x="0" y="1752600"/>
            <a:ext cx="9144000" cy="4373563"/>
          </a:xfrm>
        </p:spPr>
        <p:txBody>
          <a:bodyPr/>
          <a:lstStyle/>
          <a:p>
            <a:pPr lvl="0"/>
            <a:r>
              <a:rPr lang="sq-AL" sz="2000" dirty="0">
                <a:latin typeface="Cambria" panose="02040503050406030204" pitchFamily="18" charset="0"/>
                <a:ea typeface="Cambria" panose="02040503050406030204" pitchFamily="18" charset="0"/>
              </a:rPr>
              <a:t>Eksperti shqyrtues, në afat prej dhjetë (10) ditësh, menjëherë pas emërimit të tij do të: </a:t>
            </a:r>
          </a:p>
          <a:p>
            <a:pPr lvl="0"/>
            <a:endParaRPr lang="sq-AL" sz="2000" dirty="0">
              <a:latin typeface="Cambria" panose="02040503050406030204" pitchFamily="18" charset="0"/>
              <a:ea typeface="Cambria" panose="02040503050406030204" pitchFamily="18" charset="0"/>
            </a:endParaRPr>
          </a:p>
          <a:p>
            <a:pPr marL="400050" lvl="0" indent="-400050">
              <a:buAutoNum type="romanLcParenBoth"/>
            </a:pPr>
            <a:r>
              <a:rPr lang="sq-AL" sz="2000" dirty="0">
                <a:latin typeface="Cambria" panose="02040503050406030204" pitchFamily="18" charset="0"/>
                <a:ea typeface="Cambria" panose="02040503050406030204" pitchFamily="18" charset="0"/>
              </a:rPr>
              <a:t>shqyrtojë dokumentacionin e prokurimit të autoritetit kontraktues dhe shënimet përkatëse,</a:t>
            </a:r>
          </a:p>
          <a:p>
            <a:pPr marL="400050" lvl="0" indent="-400050">
              <a:buAutoNum type="romanLcParenBoth"/>
            </a:pPr>
            <a:r>
              <a:rPr lang="sq-AL" sz="2000" dirty="0">
                <a:latin typeface="Cambria" panose="02040503050406030204" pitchFamily="18" charset="0"/>
                <a:ea typeface="Cambria" panose="02040503050406030204" pitchFamily="18" charset="0"/>
              </a:rPr>
              <a:t>intervistojë, nëse ai e sheh të arsyeshme ose të nevojshme, cilindo zyrtar, nëpunës ose këshilltar të autoritetit kontraktues ose palës ankuese, dhe </a:t>
            </a:r>
          </a:p>
          <a:p>
            <a:pPr marL="400050" lvl="0" indent="-400050">
              <a:buAutoNum type="romanLcParenBoth"/>
            </a:pPr>
            <a:r>
              <a:rPr lang="sq-AL" sz="2000" dirty="0">
                <a:latin typeface="Cambria" panose="02040503050406030204" pitchFamily="18" charset="0"/>
                <a:ea typeface="Cambria" panose="02040503050406030204" pitchFamily="18" charset="0"/>
              </a:rPr>
              <a:t>pajisë panelin shqyrtues, ankuesin dhe kryesuesin e autoritetit kontraktues me një vlerësim me shkrim mbi aktivitetin e prokurimit dhe vlefshmërinë e të gjitha pretendimeve të përfshira në ankesë.</a:t>
            </a:r>
          </a:p>
          <a:p>
            <a:pPr marL="0" indent="0">
              <a:buNone/>
            </a:pPr>
            <a:endParaRPr lang="sq-AL" sz="1600" dirty="0"/>
          </a:p>
        </p:txBody>
      </p:sp>
      <p:sp>
        <p:nvSpPr>
          <p:cNvPr id="4" name="Footer Placeholder 3"/>
          <p:cNvSpPr>
            <a:spLocks noGrp="1"/>
          </p:cNvSpPr>
          <p:nvPr>
            <p:ph type="ftr" sz="quarter" idx="11"/>
          </p:nvPr>
        </p:nvSpPr>
        <p:spPr/>
        <p:txBody>
          <a:bodyPr/>
          <a:lstStyle/>
          <a:p>
            <a:r>
              <a:rPr lang="en-US"/>
              <a:t>Departamenti per Trajnime </a:t>
            </a:r>
          </a:p>
        </p:txBody>
      </p:sp>
      <p:sp>
        <p:nvSpPr>
          <p:cNvPr id="5" name="Slide Number Placeholder 4"/>
          <p:cNvSpPr>
            <a:spLocks noGrp="1"/>
          </p:cNvSpPr>
          <p:nvPr>
            <p:ph type="sldNum" sz="quarter" idx="12"/>
          </p:nvPr>
        </p:nvSpPr>
        <p:spPr/>
        <p:txBody>
          <a:bodyPr/>
          <a:lstStyle/>
          <a:p>
            <a:fld id="{872C2D91-5140-E643-83AC-7A21B4B6FCA7}" type="slidenum">
              <a:rPr lang="en-US" smtClean="0"/>
              <a:pPr/>
              <a:t>50</a:t>
            </a:fld>
            <a:endParaRPr lang="en-US"/>
          </a:p>
        </p:txBody>
      </p:sp>
    </p:spTree>
    <p:extLst>
      <p:ext uri="{BB962C8B-B14F-4D97-AF65-F5344CB8AC3E}">
        <p14:creationId xmlns:p14="http://schemas.microsoft.com/office/powerpoint/2010/main" val="6173971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020762"/>
          </a:xfrm>
        </p:spPr>
        <p:txBody>
          <a:bodyPr/>
          <a:lstStyle/>
          <a:p>
            <a:r>
              <a:rPr lang="sq-AL" sz="2800" b="1" dirty="0"/>
              <a:t>Përgjegjësitë e ekspertit shqyrtues dhe të autoritetit kontraktues</a:t>
            </a:r>
            <a:r>
              <a:rPr lang="en-US" sz="2800" b="1" dirty="0"/>
              <a:t> (2)</a:t>
            </a:r>
            <a:r>
              <a:rPr lang="sq-AL" sz="2800" dirty="0"/>
              <a:t/>
            </a:r>
            <a:br>
              <a:rPr lang="sq-AL" sz="2800" dirty="0"/>
            </a:br>
            <a:endParaRPr lang="sq-AL" sz="2800" dirty="0"/>
          </a:p>
        </p:txBody>
      </p:sp>
      <p:sp>
        <p:nvSpPr>
          <p:cNvPr id="3" name="Content Placeholder 2"/>
          <p:cNvSpPr>
            <a:spLocks noGrp="1"/>
          </p:cNvSpPr>
          <p:nvPr>
            <p:ph idx="1"/>
          </p:nvPr>
        </p:nvSpPr>
        <p:spPr>
          <a:xfrm>
            <a:off x="0" y="1752600"/>
            <a:ext cx="9144000" cy="4373563"/>
          </a:xfrm>
        </p:spPr>
        <p:txBody>
          <a:bodyPr/>
          <a:lstStyle/>
          <a:p>
            <a:r>
              <a:rPr lang="sq-AL" sz="2000" dirty="0">
                <a:solidFill>
                  <a:schemeClr val="tx2"/>
                </a:solidFill>
                <a:latin typeface="Cambria" panose="02040503050406030204" pitchFamily="18" charset="0"/>
                <a:ea typeface="Cambria" panose="02040503050406030204" pitchFamily="18" charset="0"/>
              </a:rPr>
              <a:t>Eksperti do të rekomandojë veprime korrigjuese e nevojshme që duhet të ndërmerren nga autoriteti kontraktues që mund të përfshijnë, sipas nevojës dhe varësisht nga rrethanat:</a:t>
            </a:r>
            <a:endParaRPr lang="en-US" sz="2000" dirty="0">
              <a:solidFill>
                <a:schemeClr val="tx2"/>
              </a:solidFill>
              <a:latin typeface="Cambria" panose="02040503050406030204" pitchFamily="18" charset="0"/>
              <a:ea typeface="Cambria" panose="02040503050406030204" pitchFamily="18" charset="0"/>
            </a:endParaRPr>
          </a:p>
          <a:p>
            <a:pPr marL="514350" indent="-514350">
              <a:buFont typeface="+mj-lt"/>
              <a:buAutoNum type="romanLcPeriod"/>
            </a:pPr>
            <a:r>
              <a:rPr lang="sq-AL" sz="2000" dirty="0">
                <a:solidFill>
                  <a:schemeClr val="tx2"/>
                </a:solidFill>
                <a:latin typeface="Cambria" panose="02040503050406030204" pitchFamily="18" charset="0"/>
                <a:ea typeface="Cambria" panose="02040503050406030204" pitchFamily="18" charset="0"/>
              </a:rPr>
              <a:t>anulimin e aktivitetit të prokurimit, dhënies së kontratës ose rezultati i një konkursi të projektimit</a:t>
            </a:r>
            <a:endParaRPr lang="en-US" sz="2000" dirty="0">
              <a:solidFill>
                <a:schemeClr val="tx2"/>
              </a:solidFill>
              <a:latin typeface="Cambria" panose="02040503050406030204" pitchFamily="18" charset="0"/>
              <a:ea typeface="Cambria" panose="02040503050406030204" pitchFamily="18" charset="0"/>
            </a:endParaRPr>
          </a:p>
          <a:p>
            <a:pPr marL="514350" indent="-514350">
              <a:buFont typeface="+mj-lt"/>
              <a:buAutoNum type="romanLcPeriod"/>
            </a:pPr>
            <a:r>
              <a:rPr lang="sq-AL" sz="2000" dirty="0">
                <a:solidFill>
                  <a:schemeClr val="tx2"/>
                </a:solidFill>
                <a:latin typeface="Cambria" panose="02040503050406030204" pitchFamily="18" charset="0"/>
                <a:ea typeface="Cambria" panose="02040503050406030204" pitchFamily="18" charset="0"/>
              </a:rPr>
              <a:t>ndryshimin ose anulimin e një vendimi të autoritetit kontraktues dhe/ose</a:t>
            </a:r>
            <a:endParaRPr lang="en-US" sz="2000" dirty="0">
              <a:solidFill>
                <a:schemeClr val="tx2"/>
              </a:solidFill>
              <a:latin typeface="Cambria" panose="02040503050406030204" pitchFamily="18" charset="0"/>
              <a:ea typeface="Cambria" panose="02040503050406030204" pitchFamily="18" charset="0"/>
            </a:endParaRPr>
          </a:p>
          <a:p>
            <a:pPr marL="514350" indent="-514350">
              <a:buFont typeface="+mj-lt"/>
              <a:buAutoNum type="romanLcPeriod"/>
            </a:pPr>
            <a:r>
              <a:rPr lang="sq-AL" sz="2000" dirty="0">
                <a:solidFill>
                  <a:schemeClr val="tx2"/>
                </a:solidFill>
                <a:latin typeface="Cambria" panose="02040503050406030204" pitchFamily="18" charset="0"/>
                <a:ea typeface="Cambria" panose="02040503050406030204" pitchFamily="18" charset="0"/>
              </a:rPr>
              <a:t>marrjen e çfarëdo masave të tjera të nevojshme për të korrigjuar shkeljet e bëra nga autoriteti kontraktues</a:t>
            </a:r>
            <a:endParaRPr lang="en-US" sz="2000" dirty="0">
              <a:solidFill>
                <a:schemeClr val="tx2"/>
              </a:solidFill>
              <a:latin typeface="Cambria" panose="02040503050406030204" pitchFamily="18" charset="0"/>
              <a:ea typeface="Cambria" panose="02040503050406030204" pitchFamily="18" charset="0"/>
            </a:endParaRPr>
          </a:p>
          <a:p>
            <a:pPr marL="0" indent="0">
              <a:buNone/>
            </a:pPr>
            <a:endParaRPr lang="sq-AL" sz="16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a:t>
            </a:r>
          </a:p>
        </p:txBody>
      </p:sp>
      <p:sp>
        <p:nvSpPr>
          <p:cNvPr id="5" name="Slide Number Placeholder 4"/>
          <p:cNvSpPr>
            <a:spLocks noGrp="1"/>
          </p:cNvSpPr>
          <p:nvPr>
            <p:ph type="sldNum" sz="quarter" idx="12"/>
          </p:nvPr>
        </p:nvSpPr>
        <p:spPr/>
        <p:txBody>
          <a:bodyPr/>
          <a:lstStyle/>
          <a:p>
            <a:fld id="{872C2D91-5140-E643-83AC-7A21B4B6FCA7}" type="slidenum">
              <a:rPr lang="en-US" smtClean="0"/>
              <a:pPr/>
              <a:t>51</a:t>
            </a:fld>
            <a:endParaRPr lang="en-US"/>
          </a:p>
        </p:txBody>
      </p:sp>
    </p:spTree>
    <p:extLst>
      <p:ext uri="{BB962C8B-B14F-4D97-AF65-F5344CB8AC3E}">
        <p14:creationId xmlns:p14="http://schemas.microsoft.com/office/powerpoint/2010/main" val="31761551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Veprimet e Gjykatave</a:t>
            </a: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marL="0" indent="0">
              <a:buNone/>
            </a:pPr>
            <a:r>
              <a:rPr lang="sq-AL" sz="2000" dirty="0">
                <a:latin typeface="Cambria" panose="02040503050406030204" pitchFamily="18" charset="0"/>
                <a:ea typeface="Cambria" panose="02040503050406030204" pitchFamily="18" charset="0"/>
              </a:rPr>
              <a:t>Nëse gjykata konstaton se një pretendim i bërë nga parashtruesi i ankesës në ankesën e tij të mëparshme që i është dorëzuar OSHP është bërë në mënyrë të vlefshme, gjykata lëshon një urdhër</a:t>
            </a:r>
          </a:p>
          <a:p>
            <a:pPr marL="0" indent="0">
              <a:buNone/>
            </a:pPr>
            <a:r>
              <a:rPr lang="sq-AL" sz="2000" b="1" dirty="0">
                <a:latin typeface="Cambria" panose="02040503050406030204" pitchFamily="18" charset="0"/>
                <a:ea typeface="Cambria" panose="02040503050406030204" pitchFamily="18" charset="0"/>
              </a:rPr>
              <a:t> (i) duke e shfuqizuar ose ndryshuar çfarëdo urdhri ose vendimi të marrë nga OSHP, dhe/ose</a:t>
            </a:r>
            <a:endParaRPr lang="en-US" sz="2000" b="1" dirty="0">
              <a:latin typeface="Cambria" panose="02040503050406030204" pitchFamily="18" charset="0"/>
              <a:ea typeface="Cambria" panose="02040503050406030204" pitchFamily="18" charset="0"/>
            </a:endParaRPr>
          </a:p>
          <a:p>
            <a:pPr marL="0" indent="0">
              <a:buNone/>
            </a:pPr>
            <a:endParaRPr lang="sq-AL" sz="2000" dirty="0">
              <a:latin typeface="Cambria" panose="02040503050406030204" pitchFamily="18" charset="0"/>
              <a:ea typeface="Cambria" panose="02040503050406030204" pitchFamily="18" charset="0"/>
            </a:endParaRPr>
          </a:p>
          <a:p>
            <a:pPr marL="0" indent="0">
              <a:buNone/>
            </a:pPr>
            <a:r>
              <a:rPr lang="sq-AL" sz="2000" dirty="0">
                <a:latin typeface="Cambria" panose="02040503050406030204" pitchFamily="18" charset="0"/>
                <a:ea typeface="Cambria" panose="02040503050406030204" pitchFamily="18" charset="0"/>
              </a:rPr>
              <a:t> (ii) nëse parashtruesi i ankesës mund të demonstrojë se ai është dëmtuar nga veprimi ose mos-veprimi i AK, atëherë gjykata gjithashtu mund të </a:t>
            </a:r>
            <a:r>
              <a:rPr lang="sq-AL" sz="2000" b="1" dirty="0">
                <a:latin typeface="Cambria" panose="02040503050406030204" pitchFamily="18" charset="0"/>
                <a:ea typeface="Cambria" panose="02040503050406030204" pitchFamily="18" charset="0"/>
              </a:rPr>
              <a:t>kërkojë nga autoriteti kontraktues që të ia paguajë parashtruesit të ankesës kompensimin </a:t>
            </a:r>
            <a:r>
              <a:rPr lang="en-US" sz="2000" b="1" dirty="0">
                <a:latin typeface="Cambria" panose="02040503050406030204" pitchFamily="18" charset="0"/>
                <a:ea typeface="Cambria" panose="02040503050406030204" pitchFamily="18" charset="0"/>
              </a:rPr>
              <a:t>p</a:t>
            </a:r>
            <a:r>
              <a:rPr lang="sq-AL" sz="2000" b="1" dirty="0">
                <a:latin typeface="Cambria" panose="02040503050406030204" pitchFamily="18" charset="0"/>
                <a:ea typeface="Cambria" panose="02040503050406030204" pitchFamily="18" charset="0"/>
              </a:rPr>
              <a:t>ë</a:t>
            </a:r>
            <a:r>
              <a:rPr lang="en-US" sz="2000" b="1" dirty="0">
                <a:latin typeface="Cambria" panose="02040503050406030204" pitchFamily="18" charset="0"/>
                <a:ea typeface="Cambria" panose="02040503050406030204" pitchFamily="18" charset="0"/>
              </a:rPr>
              <a:t>r d</a:t>
            </a:r>
            <a:r>
              <a:rPr lang="sq-AL" sz="2000" b="1" dirty="0">
                <a:latin typeface="Cambria" panose="02040503050406030204" pitchFamily="18" charset="0"/>
                <a:ea typeface="Cambria" panose="02040503050406030204" pitchFamily="18" charset="0"/>
              </a:rPr>
              <a:t>ë</a:t>
            </a:r>
            <a:r>
              <a:rPr lang="en-US" sz="2000" b="1" dirty="0">
                <a:latin typeface="Cambria" panose="02040503050406030204" pitchFamily="18" charset="0"/>
                <a:ea typeface="Cambria" panose="02040503050406030204" pitchFamily="18" charset="0"/>
              </a:rPr>
              <a:t>min e </a:t>
            </a:r>
            <a:r>
              <a:rPr lang="en-US" sz="2000" b="1" dirty="0" err="1">
                <a:latin typeface="Cambria" panose="02040503050406030204" pitchFamily="18" charset="0"/>
                <a:ea typeface="Cambria" panose="02040503050406030204" pitchFamily="18" charset="0"/>
              </a:rPr>
              <a:t>shkaktuar</a:t>
            </a:r>
            <a:r>
              <a:rPr lang="sq-AL" sz="2000" b="1" dirty="0">
                <a:latin typeface="Cambria" panose="02040503050406030204" pitchFamily="18" charset="0"/>
                <a:ea typeface="Cambria" panose="02040503050406030204" pitchFamily="18" charset="0"/>
              </a:rPr>
              <a:t> </a:t>
            </a:r>
          </a:p>
          <a:p>
            <a:pPr marL="0" indent="0">
              <a:buNone/>
            </a:pPr>
            <a:endParaRPr lang="en-US" sz="2000" dirty="0">
              <a:solidFill>
                <a:srgbClr val="0000FF"/>
              </a:solidFill>
              <a:latin typeface="Cambria" panose="02040503050406030204" pitchFamily="18" charset="0"/>
              <a:ea typeface="Cambria" panose="02040503050406030204" pitchFamily="18" charset="0"/>
            </a:endParaRPr>
          </a:p>
          <a:p>
            <a:endParaRPr lang="en-US" sz="2000" dirty="0">
              <a:solidFill>
                <a:srgbClr val="0000FF"/>
              </a:solidFill>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52</a:t>
            </a:fld>
            <a:endParaRPr lang="en-US"/>
          </a:p>
        </p:txBody>
      </p:sp>
      <p:sp>
        <p:nvSpPr>
          <p:cNvPr id="6" name="Footer Placeholder 5"/>
          <p:cNvSpPr>
            <a:spLocks noGrp="1"/>
          </p:cNvSpPr>
          <p:nvPr>
            <p:ph type="ftr" sz="quarter" idx="11"/>
          </p:nvPr>
        </p:nvSpPr>
        <p:spPr>
          <a:xfrm>
            <a:off x="1219200" y="6356350"/>
            <a:ext cx="4800600" cy="365125"/>
          </a:xfrm>
        </p:spPr>
        <p:txBody>
          <a:bodyPr/>
          <a:lstStyle/>
          <a:p>
            <a:r>
              <a:rPr lang="en-US"/>
              <a:t>Departamenti per Trajnime </a:t>
            </a:r>
            <a:endParaRPr lang="en-US" dirty="0"/>
          </a:p>
        </p:txBody>
      </p:sp>
    </p:spTree>
    <p:extLst>
      <p:ext uri="{BB962C8B-B14F-4D97-AF65-F5344CB8AC3E}">
        <p14:creationId xmlns:p14="http://schemas.microsoft.com/office/powerpoint/2010/main" val="38503508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sq-AL" sz="2000" b="1" dirty="0">
                <a:solidFill>
                  <a:srgbClr val="002060"/>
                </a:solidFill>
                <a:latin typeface="Cambria" panose="02040503050406030204" pitchFamily="18" charset="0"/>
                <a:ea typeface="Cambria" panose="02040503050406030204" pitchFamily="18" charset="0"/>
              </a:rPr>
              <a:t>SKEMA E RRJEDHËS SË PROCEDURËS SË ANKESAVE – Shkalla II – Ankesa pranë OSHP-së</a:t>
            </a:r>
            <a:endParaRPr lang="en-US" sz="20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marL="0" indent="0">
              <a:buNone/>
            </a:pPr>
            <a:endParaRPr lang="en-US" sz="2000" dirty="0">
              <a:solidFill>
                <a:srgbClr val="0000FF"/>
              </a:solidFill>
              <a:latin typeface="Cambria" panose="02040503050406030204" pitchFamily="18" charset="0"/>
              <a:ea typeface="Cambria" panose="02040503050406030204" pitchFamily="18" charset="0"/>
            </a:endParaRPr>
          </a:p>
          <a:p>
            <a:endParaRPr lang="en-US" sz="2000" dirty="0">
              <a:solidFill>
                <a:srgbClr val="0000FF"/>
              </a:solidFill>
              <a:latin typeface="Cambria" panose="02040503050406030204" pitchFamily="18" charset="0"/>
              <a:ea typeface="Cambria" panose="02040503050406030204" pitchFamily="18" charset="0"/>
            </a:endParaRPr>
          </a:p>
        </p:txBody>
      </p:sp>
      <p:sp>
        <p:nvSpPr>
          <p:cNvPr id="4" name="Down Arrow Callout 3"/>
          <p:cNvSpPr/>
          <p:nvPr/>
        </p:nvSpPr>
        <p:spPr>
          <a:xfrm>
            <a:off x="609600" y="1752600"/>
            <a:ext cx="8077200" cy="18288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Arial" pitchFamily="34" charset="0"/>
              <a:buChar char="•"/>
            </a:pPr>
            <a:r>
              <a:rPr lang="sq-AL" dirty="0">
                <a:solidFill>
                  <a:schemeClr val="tx1"/>
                </a:solidFill>
              </a:rPr>
              <a:t>ZP </a:t>
            </a:r>
            <a:r>
              <a:rPr lang="sq-AL" b="1" dirty="0">
                <a:solidFill>
                  <a:schemeClr val="tx1"/>
                </a:solidFill>
              </a:rPr>
              <a:t>pezullon</a:t>
            </a:r>
            <a:r>
              <a:rPr lang="sq-AL" dirty="0">
                <a:solidFill>
                  <a:schemeClr val="tx1"/>
                </a:solidFill>
              </a:rPr>
              <a:t> aktivitetin e prokurimit</a:t>
            </a:r>
            <a:endParaRPr lang="en-US" dirty="0">
              <a:solidFill>
                <a:schemeClr val="tx1"/>
              </a:solidFill>
            </a:endParaRPr>
          </a:p>
          <a:p>
            <a:pPr lvl="0" algn="ctr">
              <a:buFont typeface="Arial" pitchFamily="34" charset="0"/>
              <a:buChar char="•"/>
            </a:pPr>
            <a:r>
              <a:rPr lang="sq-AL" dirty="0">
                <a:solidFill>
                  <a:schemeClr val="tx1"/>
                </a:solidFill>
              </a:rPr>
              <a:t>ZP </a:t>
            </a:r>
            <a:r>
              <a:rPr lang="sq-AL" b="1" dirty="0">
                <a:solidFill>
                  <a:schemeClr val="tx1"/>
                </a:solidFill>
              </a:rPr>
              <a:t>njofton me shkrim</a:t>
            </a:r>
            <a:r>
              <a:rPr lang="sq-AL" dirty="0">
                <a:solidFill>
                  <a:schemeClr val="tx1"/>
                </a:solidFill>
              </a:rPr>
              <a:t> të gjitha palët e interesuara lidhur me pezullimin</a:t>
            </a:r>
            <a:endParaRPr lang="en-US" dirty="0">
              <a:solidFill>
                <a:schemeClr val="tx1"/>
              </a:solidFill>
            </a:endParaRPr>
          </a:p>
          <a:p>
            <a:pPr lvl="0" algn="ctr">
              <a:buFont typeface="Arial" pitchFamily="34" charset="0"/>
              <a:buChar char="•"/>
            </a:pPr>
            <a:r>
              <a:rPr lang="sq-AL" dirty="0">
                <a:solidFill>
                  <a:schemeClr val="tx1"/>
                </a:solidFill>
              </a:rPr>
              <a:t>ZP i </a:t>
            </a:r>
            <a:r>
              <a:rPr lang="sq-AL" b="1" dirty="0">
                <a:solidFill>
                  <a:schemeClr val="tx1"/>
                </a:solidFill>
              </a:rPr>
              <a:t>përgjigjet sqarimeve, kërkesave të OSHP-së</a:t>
            </a:r>
            <a:endParaRPr lang="en-US" dirty="0">
              <a:solidFill>
                <a:schemeClr val="tx1"/>
              </a:solidFill>
            </a:endParaRPr>
          </a:p>
        </p:txBody>
      </p:sp>
      <p:sp>
        <p:nvSpPr>
          <p:cNvPr id="5" name="Down Arrow Callout 4"/>
          <p:cNvSpPr/>
          <p:nvPr/>
        </p:nvSpPr>
        <p:spPr>
          <a:xfrm>
            <a:off x="762000" y="3657600"/>
            <a:ext cx="7924800" cy="32004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Wingdings" pitchFamily="2" charset="2"/>
              <a:buChar char="q"/>
            </a:pPr>
            <a:r>
              <a:rPr lang="en-US" b="1" dirty="0">
                <a:solidFill>
                  <a:srgbClr val="FF0000"/>
                </a:solidFill>
              </a:rPr>
              <a:t> </a:t>
            </a:r>
            <a:r>
              <a:rPr lang="sq-AL" b="1" dirty="0">
                <a:solidFill>
                  <a:schemeClr val="tx1"/>
                </a:solidFill>
              </a:rPr>
              <a:t>OSHP refuzon ankesën</a:t>
            </a:r>
            <a:r>
              <a:rPr lang="sq-AL" dirty="0">
                <a:solidFill>
                  <a:schemeClr val="tx1"/>
                </a:solidFill>
              </a:rPr>
              <a:t> </a:t>
            </a:r>
            <a:endParaRPr lang="en-US" dirty="0">
              <a:solidFill>
                <a:schemeClr val="tx1"/>
              </a:solidFill>
            </a:endParaRPr>
          </a:p>
          <a:p>
            <a:pPr algn="ctr">
              <a:buFont typeface="Arial" pitchFamily="34" charset="0"/>
              <a:buChar char="•"/>
            </a:pPr>
            <a:endParaRPr lang="en-US" dirty="0">
              <a:solidFill>
                <a:schemeClr val="tx1"/>
              </a:solidFill>
            </a:endParaRPr>
          </a:p>
          <a:p>
            <a:pPr lvl="0" algn="ctr">
              <a:buFont typeface="Arial" pitchFamily="34" charset="0"/>
              <a:buChar char="•"/>
            </a:pPr>
            <a:r>
              <a:rPr lang="en-US" dirty="0">
                <a:solidFill>
                  <a:schemeClr val="tx1"/>
                </a:solidFill>
              </a:rPr>
              <a:t> </a:t>
            </a:r>
            <a:r>
              <a:rPr lang="sq-AL" dirty="0">
                <a:solidFill>
                  <a:schemeClr val="tx1"/>
                </a:solidFill>
              </a:rPr>
              <a:t>Nëse refuzimi ndërlidhet me vendimin </a:t>
            </a:r>
            <a:r>
              <a:rPr lang="sq-AL" b="1" dirty="0">
                <a:solidFill>
                  <a:schemeClr val="tx1"/>
                </a:solidFill>
              </a:rPr>
              <a:t>për shpërblim  të një kontrate, </a:t>
            </a:r>
            <a:r>
              <a:rPr lang="sq-AL" dirty="0">
                <a:solidFill>
                  <a:schemeClr val="tx1"/>
                </a:solidFill>
              </a:rPr>
              <a:t>ZP vazhdon me</a:t>
            </a:r>
            <a:r>
              <a:rPr lang="sq-AL" b="1" dirty="0">
                <a:solidFill>
                  <a:schemeClr val="tx1"/>
                </a:solidFill>
              </a:rPr>
              <a:t> nënshkrim të kontratës </a:t>
            </a:r>
            <a:endParaRPr lang="en-US" dirty="0">
              <a:solidFill>
                <a:schemeClr val="tx1"/>
              </a:solidFill>
            </a:endParaRPr>
          </a:p>
          <a:p>
            <a:pPr lvl="0" algn="ctr">
              <a:buFont typeface="Arial" pitchFamily="34" charset="0"/>
              <a:buChar char="•"/>
            </a:pPr>
            <a:r>
              <a:rPr lang="en-US" dirty="0">
                <a:solidFill>
                  <a:schemeClr val="tx1"/>
                </a:solidFill>
              </a:rPr>
              <a:t> </a:t>
            </a:r>
            <a:r>
              <a:rPr lang="sq-AL" dirty="0">
                <a:solidFill>
                  <a:schemeClr val="tx1"/>
                </a:solidFill>
              </a:rPr>
              <a:t>Nëse refuzimi ndërlidhet me</a:t>
            </a:r>
            <a:r>
              <a:rPr lang="sq-AL" b="1" dirty="0">
                <a:solidFill>
                  <a:schemeClr val="tx1"/>
                </a:solidFill>
              </a:rPr>
              <a:t> njoftimet për kontratë, dokumentet e tenderit,</a:t>
            </a:r>
            <a:r>
              <a:rPr lang="sq-AL" dirty="0">
                <a:solidFill>
                  <a:schemeClr val="tx1"/>
                </a:solidFill>
              </a:rPr>
              <a:t> ZP njofton te gjitha palët e interesuara vazhdon me procedurë. </a:t>
            </a:r>
            <a:endParaRPr lang="en-US" dirty="0">
              <a:solidFill>
                <a:schemeClr val="tx1"/>
              </a:solidFill>
            </a:endParaRPr>
          </a:p>
          <a:p>
            <a:pPr algn="ctr"/>
            <a:endParaRPr lang="en-US" dirty="0">
              <a:solidFill>
                <a:schemeClr val="tx1"/>
              </a:solidFill>
            </a:endParaRPr>
          </a:p>
        </p:txBody>
      </p:sp>
      <p:sp>
        <p:nvSpPr>
          <p:cNvPr id="7" name="Slide Number Placeholder 6"/>
          <p:cNvSpPr>
            <a:spLocks noGrp="1"/>
          </p:cNvSpPr>
          <p:nvPr>
            <p:ph type="sldNum" sz="quarter" idx="12"/>
          </p:nvPr>
        </p:nvSpPr>
        <p:spPr/>
        <p:txBody>
          <a:bodyPr/>
          <a:lstStyle/>
          <a:p>
            <a:fld id="{872C2D91-5140-E643-83AC-7A21B4B6FCA7}" type="slidenum">
              <a:rPr lang="en-US" smtClean="0"/>
              <a:pPr/>
              <a:t>53</a:t>
            </a:fld>
            <a:endParaRPr lang="en-US"/>
          </a:p>
        </p:txBody>
      </p:sp>
      <p:sp>
        <p:nvSpPr>
          <p:cNvPr id="8" name="Footer Placeholder 7"/>
          <p:cNvSpPr>
            <a:spLocks noGrp="1"/>
          </p:cNvSpPr>
          <p:nvPr>
            <p:ph type="ftr" sz="quarter" idx="11"/>
          </p:nvPr>
        </p:nvSpPr>
        <p:spPr>
          <a:xfrm>
            <a:off x="1295400" y="6356350"/>
            <a:ext cx="4724400" cy="365125"/>
          </a:xfrm>
        </p:spPr>
        <p:txBody>
          <a:bodyPr/>
          <a:lstStyle/>
          <a:p>
            <a:r>
              <a:rPr lang="en-US"/>
              <a:t>Departamenti per Trajnime </a:t>
            </a:r>
            <a:endParaRPr lang="en-US" dirty="0"/>
          </a:p>
        </p:txBody>
      </p:sp>
    </p:spTree>
    <p:extLst>
      <p:ext uri="{BB962C8B-B14F-4D97-AF65-F5344CB8AC3E}">
        <p14:creationId xmlns:p14="http://schemas.microsoft.com/office/powerpoint/2010/main" val="38503508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sq-AL" sz="2000" b="1" dirty="0">
                <a:solidFill>
                  <a:srgbClr val="002060"/>
                </a:solidFill>
                <a:latin typeface="Cambria" panose="02040503050406030204" pitchFamily="18" charset="0"/>
                <a:ea typeface="Cambria" panose="02040503050406030204" pitchFamily="18" charset="0"/>
              </a:rPr>
              <a:t>SKEMA E RRJEDHËS SË PROCEDURËS SË ANKESAVE – Shkalla II – Ankesa pranë OSHP-së</a:t>
            </a:r>
            <a:r>
              <a:rPr lang="en-US" sz="2000" b="1" dirty="0">
                <a:solidFill>
                  <a:srgbClr val="002060"/>
                </a:solidFill>
                <a:latin typeface="Cambria" panose="02040503050406030204" pitchFamily="18" charset="0"/>
                <a:ea typeface="Cambria" panose="02040503050406030204" pitchFamily="18" charset="0"/>
              </a:rPr>
              <a:t> (2)</a:t>
            </a:r>
            <a:endParaRPr lang="en-US" sz="20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marL="0" indent="0">
              <a:buNone/>
            </a:pPr>
            <a:endParaRPr lang="en-US" sz="2000" dirty="0">
              <a:solidFill>
                <a:srgbClr val="0000FF"/>
              </a:solidFill>
              <a:latin typeface="Cambria" panose="02040503050406030204" pitchFamily="18" charset="0"/>
              <a:ea typeface="Cambria" panose="02040503050406030204" pitchFamily="18" charset="0"/>
            </a:endParaRPr>
          </a:p>
          <a:p>
            <a:endParaRPr lang="en-US" sz="2000" dirty="0">
              <a:solidFill>
                <a:srgbClr val="0000FF"/>
              </a:solidFill>
              <a:latin typeface="Cambria" panose="02040503050406030204" pitchFamily="18" charset="0"/>
              <a:ea typeface="Cambria" panose="02040503050406030204" pitchFamily="18" charset="0"/>
            </a:endParaRPr>
          </a:p>
        </p:txBody>
      </p:sp>
      <p:sp>
        <p:nvSpPr>
          <p:cNvPr id="5" name="Down Arrow Callout 4"/>
          <p:cNvSpPr/>
          <p:nvPr/>
        </p:nvSpPr>
        <p:spPr>
          <a:xfrm>
            <a:off x="762000" y="1676400"/>
            <a:ext cx="7924800" cy="51816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Arial" pitchFamily="34" charset="0"/>
              <a:buChar char="•"/>
            </a:pPr>
            <a:endParaRPr lang="en-US" b="1" dirty="0">
              <a:solidFill>
                <a:srgbClr val="FF0000"/>
              </a:solidFill>
            </a:endParaRPr>
          </a:p>
          <a:p>
            <a:pPr lvl="0" algn="ctr">
              <a:buFont typeface="Wingdings" pitchFamily="2" charset="2"/>
              <a:buChar char="q"/>
            </a:pPr>
            <a:r>
              <a:rPr lang="en-US" b="1" dirty="0">
                <a:solidFill>
                  <a:srgbClr val="FF0000"/>
                </a:solidFill>
              </a:rPr>
              <a:t> </a:t>
            </a:r>
            <a:r>
              <a:rPr lang="sq-AL" b="1" dirty="0">
                <a:solidFill>
                  <a:schemeClr val="tx1"/>
                </a:solidFill>
              </a:rPr>
              <a:t>OSHP aprovon ankesën</a:t>
            </a:r>
            <a:r>
              <a:rPr lang="sq-AL" dirty="0">
                <a:solidFill>
                  <a:schemeClr val="tx1"/>
                </a:solidFill>
              </a:rPr>
              <a:t> </a:t>
            </a:r>
            <a:endParaRPr lang="en-US" dirty="0">
              <a:solidFill>
                <a:schemeClr val="tx1"/>
              </a:solidFill>
            </a:endParaRPr>
          </a:p>
          <a:p>
            <a:pPr lvl="0" algn="ctr">
              <a:buFont typeface="Wingdings" pitchFamily="2" charset="2"/>
              <a:buChar char="q"/>
            </a:pPr>
            <a:endParaRPr lang="sq-AL" dirty="0">
              <a:solidFill>
                <a:schemeClr val="tx1"/>
              </a:solidFill>
            </a:endParaRPr>
          </a:p>
          <a:p>
            <a:pPr lvl="0" algn="ctr">
              <a:buFont typeface="Arial" pitchFamily="34" charset="0"/>
              <a:buChar char="•"/>
            </a:pPr>
            <a:r>
              <a:rPr lang="sq-AL" dirty="0">
                <a:solidFill>
                  <a:schemeClr val="tx1"/>
                </a:solidFill>
              </a:rPr>
              <a:t> Nëse miratimi ndërlidhet me vendimin </a:t>
            </a:r>
            <a:r>
              <a:rPr lang="sq-AL" b="1" dirty="0">
                <a:solidFill>
                  <a:schemeClr val="tx1"/>
                </a:solidFill>
              </a:rPr>
              <a:t>për shpërblim të një kontrate, </a:t>
            </a:r>
            <a:r>
              <a:rPr lang="sq-AL" dirty="0">
                <a:solidFill>
                  <a:schemeClr val="tx1"/>
                </a:solidFill>
              </a:rPr>
              <a:t>ZP do të bëjë anulimin  e </a:t>
            </a:r>
            <a:r>
              <a:rPr lang="sq-AL" b="1" dirty="0">
                <a:solidFill>
                  <a:schemeClr val="tx1"/>
                </a:solidFill>
              </a:rPr>
              <a:t>njoftimin mbi vendimin e AK-së </a:t>
            </a:r>
            <a:r>
              <a:rPr lang="sq-AL" dirty="0">
                <a:solidFill>
                  <a:schemeClr val="tx1"/>
                </a:solidFill>
              </a:rPr>
              <a:t>, duke përdorur </a:t>
            </a:r>
            <a:r>
              <a:rPr lang="sq-AL" b="1" dirty="0">
                <a:solidFill>
                  <a:schemeClr val="tx1"/>
                </a:solidFill>
              </a:rPr>
              <a:t>formularin B58</a:t>
            </a:r>
            <a:r>
              <a:rPr lang="sq-AL" dirty="0">
                <a:solidFill>
                  <a:schemeClr val="tx1"/>
                </a:solidFill>
              </a:rPr>
              <a:t>, dhe do të vazhdoj me ri-vlerësim të aktivitetit të prokurimit</a:t>
            </a:r>
          </a:p>
          <a:p>
            <a:pPr algn="ctr">
              <a:buFont typeface="Arial" pitchFamily="34" charset="0"/>
              <a:buChar char="•"/>
            </a:pPr>
            <a:endParaRPr lang="sq-AL" dirty="0">
              <a:solidFill>
                <a:schemeClr val="tx1"/>
              </a:solidFill>
            </a:endParaRPr>
          </a:p>
          <a:p>
            <a:pPr lvl="0" algn="ctr">
              <a:buFont typeface="Arial" pitchFamily="34" charset="0"/>
              <a:buChar char="•"/>
            </a:pPr>
            <a:r>
              <a:rPr lang="sq-AL" dirty="0">
                <a:solidFill>
                  <a:schemeClr val="tx1"/>
                </a:solidFill>
              </a:rPr>
              <a:t>Nëse miratimi  ndërlidhet me</a:t>
            </a:r>
            <a:r>
              <a:rPr lang="sq-AL" b="1" dirty="0">
                <a:solidFill>
                  <a:schemeClr val="tx1"/>
                </a:solidFill>
              </a:rPr>
              <a:t> njoftimet për kontratë, dokumentet e tenderit, </a:t>
            </a:r>
            <a:r>
              <a:rPr lang="sq-AL" dirty="0">
                <a:solidFill>
                  <a:schemeClr val="tx1"/>
                </a:solidFill>
              </a:rPr>
              <a:t>ZP</a:t>
            </a:r>
            <a:r>
              <a:rPr lang="sq-AL" b="1" dirty="0">
                <a:solidFill>
                  <a:schemeClr val="tx1"/>
                </a:solidFill>
              </a:rPr>
              <a:t> </a:t>
            </a:r>
            <a:r>
              <a:rPr lang="sq-AL" dirty="0">
                <a:solidFill>
                  <a:schemeClr val="tx1"/>
                </a:solidFill>
              </a:rPr>
              <a:t>do të bëjë </a:t>
            </a:r>
            <a:r>
              <a:rPr lang="sq-AL" b="1" dirty="0">
                <a:solidFill>
                  <a:schemeClr val="tx1"/>
                </a:solidFill>
              </a:rPr>
              <a:t>publikimin e Njoftimit për korrigjim të gabimeve</a:t>
            </a:r>
            <a:r>
              <a:rPr lang="sq-AL" dirty="0">
                <a:solidFill>
                  <a:schemeClr val="tx1"/>
                </a:solidFill>
              </a:rPr>
              <a:t>, duke përdorur </a:t>
            </a:r>
            <a:r>
              <a:rPr lang="sq-AL" b="1" dirty="0">
                <a:solidFill>
                  <a:schemeClr val="tx1"/>
                </a:solidFill>
              </a:rPr>
              <a:t>formularin B54</a:t>
            </a:r>
            <a:r>
              <a:rPr lang="sq-AL" dirty="0">
                <a:solidFill>
                  <a:schemeClr val="tx1"/>
                </a:solidFill>
              </a:rPr>
              <a:t> dhe do të zgjas afatin e dorëzimit të tenderëve </a:t>
            </a:r>
          </a:p>
          <a:p>
            <a:pPr lvl="0" algn="ctr"/>
            <a:endParaRPr lang="en-US" dirty="0"/>
          </a:p>
          <a:p>
            <a:pPr algn="ctr"/>
            <a:endParaRPr lang="en-US" dirty="0"/>
          </a:p>
        </p:txBody>
      </p:sp>
      <p:sp>
        <p:nvSpPr>
          <p:cNvPr id="6" name="Slide Number Placeholder 5"/>
          <p:cNvSpPr>
            <a:spLocks noGrp="1"/>
          </p:cNvSpPr>
          <p:nvPr>
            <p:ph type="sldNum" sz="quarter" idx="12"/>
          </p:nvPr>
        </p:nvSpPr>
        <p:spPr/>
        <p:txBody>
          <a:bodyPr/>
          <a:lstStyle/>
          <a:p>
            <a:fld id="{872C2D91-5140-E643-83AC-7A21B4B6FCA7}" type="slidenum">
              <a:rPr lang="en-US" smtClean="0"/>
              <a:pPr/>
              <a:t>54</a:t>
            </a:fld>
            <a:endParaRPr lang="en-US"/>
          </a:p>
        </p:txBody>
      </p:sp>
      <p:sp>
        <p:nvSpPr>
          <p:cNvPr id="7" name="Footer Placeholder 6"/>
          <p:cNvSpPr>
            <a:spLocks noGrp="1"/>
          </p:cNvSpPr>
          <p:nvPr>
            <p:ph type="ftr" sz="quarter" idx="11"/>
          </p:nvPr>
        </p:nvSpPr>
        <p:spPr>
          <a:xfrm>
            <a:off x="1600200" y="6356350"/>
            <a:ext cx="4419600" cy="365125"/>
          </a:xfrm>
        </p:spPr>
        <p:txBody>
          <a:bodyPr/>
          <a:lstStyle/>
          <a:p>
            <a:r>
              <a:rPr lang="en-US"/>
              <a:t>Departamenti per Trajnime </a:t>
            </a:r>
            <a:endParaRPr lang="en-US" dirty="0"/>
          </a:p>
        </p:txBody>
      </p:sp>
    </p:spTree>
    <p:extLst>
      <p:ext uri="{BB962C8B-B14F-4D97-AF65-F5344CB8AC3E}">
        <p14:creationId xmlns:p14="http://schemas.microsoft.com/office/powerpoint/2010/main" val="38503508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83162"/>
          </a:xfrm>
        </p:spPr>
        <p:txBody>
          <a:bodyPr/>
          <a:lstStyle/>
          <a:p>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sq-AL" sz="2000" b="1" dirty="0">
                <a:solidFill>
                  <a:srgbClr val="002060"/>
                </a:solidFill>
                <a:latin typeface="Cambria" panose="02040503050406030204" pitchFamily="18" charset="0"/>
                <a:ea typeface="Cambria" panose="02040503050406030204" pitchFamily="18" charset="0"/>
              </a:rPr>
              <a:t>Pyetje???</a:t>
            </a:r>
            <a:endParaRPr lang="sq-AL" sz="20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marL="0" indent="0">
              <a:buNone/>
            </a:pPr>
            <a:endParaRPr lang="en-US" sz="2000" dirty="0">
              <a:solidFill>
                <a:srgbClr val="0000FF"/>
              </a:solidFill>
              <a:latin typeface="Cambria" panose="02040503050406030204" pitchFamily="18" charset="0"/>
              <a:ea typeface="Cambria" panose="02040503050406030204" pitchFamily="18" charset="0"/>
            </a:endParaRPr>
          </a:p>
          <a:p>
            <a:endParaRPr lang="en-US" sz="2000" dirty="0">
              <a:solidFill>
                <a:srgbClr val="0000FF"/>
              </a:solidFill>
              <a:latin typeface="Cambria" panose="02040503050406030204" pitchFamily="18" charset="0"/>
              <a:ea typeface="Cambria" panose="02040503050406030204" pitchFamily="18" charset="0"/>
            </a:endParaRPr>
          </a:p>
        </p:txBody>
      </p:sp>
      <p:sp>
        <p:nvSpPr>
          <p:cNvPr id="6" name="Slide Number Placeholder 5"/>
          <p:cNvSpPr>
            <a:spLocks noGrp="1"/>
          </p:cNvSpPr>
          <p:nvPr>
            <p:ph type="sldNum" sz="quarter" idx="12"/>
          </p:nvPr>
        </p:nvSpPr>
        <p:spPr/>
        <p:txBody>
          <a:bodyPr/>
          <a:lstStyle/>
          <a:p>
            <a:fld id="{872C2D91-5140-E643-83AC-7A21B4B6FCA7}" type="slidenum">
              <a:rPr lang="en-US" smtClean="0"/>
              <a:pPr/>
              <a:t>55</a:t>
            </a:fld>
            <a:endParaRPr lang="en-US"/>
          </a:p>
        </p:txBody>
      </p:sp>
      <p:sp>
        <p:nvSpPr>
          <p:cNvPr id="7" name="Footer Placeholder 6"/>
          <p:cNvSpPr>
            <a:spLocks noGrp="1"/>
          </p:cNvSpPr>
          <p:nvPr>
            <p:ph type="ftr" sz="quarter" idx="11"/>
          </p:nvPr>
        </p:nvSpPr>
        <p:spPr>
          <a:xfrm>
            <a:off x="1600200" y="6356350"/>
            <a:ext cx="4419600" cy="365125"/>
          </a:xfrm>
        </p:spPr>
        <p:txBody>
          <a:bodyPr/>
          <a:lstStyle/>
          <a:p>
            <a:r>
              <a:rPr lang="en-US"/>
              <a:t>Departamenti per Trajnime </a:t>
            </a:r>
            <a:endParaRPr lang="en-US" dirty="0"/>
          </a:p>
        </p:txBody>
      </p:sp>
    </p:spTree>
    <p:extLst>
      <p:ext uri="{BB962C8B-B14F-4D97-AF65-F5344CB8AC3E}">
        <p14:creationId xmlns:p14="http://schemas.microsoft.com/office/powerpoint/2010/main" val="3836593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83162"/>
          </a:xfrm>
        </p:spPr>
        <p:txBody>
          <a:bodyPr/>
          <a:lstStyle/>
          <a:p>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en-US" sz="2000" b="1" dirty="0">
                <a:solidFill>
                  <a:srgbClr val="FF0000"/>
                </a:solidFill>
                <a:latin typeface="Cambria" panose="02040503050406030204" pitchFamily="18" charset="0"/>
                <a:ea typeface="Cambria" panose="02040503050406030204" pitchFamily="18" charset="0"/>
              </a:rPr>
              <a:t/>
            </a:r>
            <a:br>
              <a:rPr lang="en-US" sz="2000" b="1" dirty="0">
                <a:solidFill>
                  <a:srgbClr val="FF0000"/>
                </a:solidFill>
                <a:latin typeface="Cambria" panose="02040503050406030204" pitchFamily="18" charset="0"/>
                <a:ea typeface="Cambria" panose="02040503050406030204" pitchFamily="18" charset="0"/>
              </a:rPr>
            </a:br>
            <a:r>
              <a:rPr lang="en-US" sz="2000" b="1" dirty="0">
                <a:solidFill>
                  <a:srgbClr val="002060"/>
                </a:solidFill>
                <a:latin typeface="Cambria" panose="02040503050406030204" pitchFamily="18" charset="0"/>
                <a:ea typeface="Cambria" panose="02040503050406030204" pitchFamily="18" charset="0"/>
              </a:rPr>
              <a:t>Falemnderit!</a:t>
            </a:r>
            <a:endParaRPr lang="en-US" sz="20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marL="0" indent="0">
              <a:buNone/>
            </a:pPr>
            <a:endParaRPr lang="en-US" sz="2000" dirty="0">
              <a:solidFill>
                <a:srgbClr val="0000FF"/>
              </a:solidFill>
              <a:latin typeface="Cambria" panose="02040503050406030204" pitchFamily="18" charset="0"/>
              <a:ea typeface="Cambria" panose="02040503050406030204" pitchFamily="18" charset="0"/>
            </a:endParaRPr>
          </a:p>
          <a:p>
            <a:endParaRPr lang="en-US" sz="2000" dirty="0">
              <a:solidFill>
                <a:srgbClr val="0000FF"/>
              </a:solidFill>
              <a:latin typeface="Cambria" panose="02040503050406030204" pitchFamily="18" charset="0"/>
              <a:ea typeface="Cambria" panose="02040503050406030204" pitchFamily="18" charset="0"/>
            </a:endParaRPr>
          </a:p>
        </p:txBody>
      </p:sp>
      <p:sp>
        <p:nvSpPr>
          <p:cNvPr id="6" name="Slide Number Placeholder 5"/>
          <p:cNvSpPr>
            <a:spLocks noGrp="1"/>
          </p:cNvSpPr>
          <p:nvPr>
            <p:ph type="sldNum" sz="quarter" idx="12"/>
          </p:nvPr>
        </p:nvSpPr>
        <p:spPr/>
        <p:txBody>
          <a:bodyPr/>
          <a:lstStyle/>
          <a:p>
            <a:fld id="{872C2D91-5140-E643-83AC-7A21B4B6FCA7}" type="slidenum">
              <a:rPr lang="en-US" smtClean="0"/>
              <a:pPr/>
              <a:t>56</a:t>
            </a:fld>
            <a:endParaRPr lang="en-US"/>
          </a:p>
        </p:txBody>
      </p:sp>
      <p:sp>
        <p:nvSpPr>
          <p:cNvPr id="7" name="Footer Placeholder 6"/>
          <p:cNvSpPr>
            <a:spLocks noGrp="1"/>
          </p:cNvSpPr>
          <p:nvPr>
            <p:ph type="ftr" sz="quarter" idx="11"/>
          </p:nvPr>
        </p:nvSpPr>
        <p:spPr>
          <a:xfrm>
            <a:off x="1600200" y="6356350"/>
            <a:ext cx="4419600" cy="365125"/>
          </a:xfrm>
        </p:spPr>
        <p:txBody>
          <a:bodyPr/>
          <a:lstStyle/>
          <a:p>
            <a:r>
              <a:rPr lang="en-US"/>
              <a:t>Departamenti per Trajnime </a:t>
            </a:r>
            <a:endParaRPr lang="en-US" dirty="0"/>
          </a:p>
        </p:txBody>
      </p:sp>
    </p:spTree>
    <p:extLst>
      <p:ext uri="{BB962C8B-B14F-4D97-AF65-F5344CB8AC3E}">
        <p14:creationId xmlns:p14="http://schemas.microsoft.com/office/powerpoint/2010/main" val="176973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705725" cy="13239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a:solidFill>
                  <a:srgbClr val="002060"/>
                </a:solidFill>
                <a:latin typeface="Cambria" panose="02040503050406030204" pitchFamily="18" charset="0"/>
                <a:ea typeface="Cambria" panose="02040503050406030204" pitchFamily="18" charset="0"/>
              </a:rPr>
              <a:t>E drejta për përdorimin e mjete</a:t>
            </a:r>
            <a:r>
              <a:rPr lang="en-US" sz="2800" b="1" dirty="0" err="1">
                <a:solidFill>
                  <a:srgbClr val="002060"/>
                </a:solidFill>
                <a:latin typeface="Cambria" panose="02040503050406030204" pitchFamily="18" charset="0"/>
                <a:ea typeface="Cambria" panose="02040503050406030204" pitchFamily="18" charset="0"/>
              </a:rPr>
              <a:t>ve</a:t>
            </a:r>
            <a:r>
              <a:rPr lang="en-US" sz="2800" b="1" dirty="0">
                <a:solidFill>
                  <a:srgbClr val="002060"/>
                </a:solidFill>
                <a:latin typeface="Cambria" panose="02040503050406030204" pitchFamily="18" charset="0"/>
                <a:ea typeface="Cambria" panose="02040503050406030204" pitchFamily="18" charset="0"/>
              </a:rPr>
              <a:t> </a:t>
            </a:r>
            <a:r>
              <a:rPr lang="sq-AL" sz="2800" b="1" dirty="0">
                <a:solidFill>
                  <a:srgbClr val="002060"/>
                </a:solidFill>
                <a:latin typeface="Cambria" panose="02040503050406030204" pitchFamily="18" charset="0"/>
                <a:ea typeface="Cambria" panose="02040503050406030204" pitchFamily="18" charset="0"/>
              </a:rPr>
              <a:t> juridike</a:t>
            </a:r>
            <a:r>
              <a:rPr lang="en-US" sz="2800" dirty="0">
                <a:solidFill>
                  <a:srgbClr val="002060"/>
                </a:solidFill>
                <a:latin typeface="Cambria" panose="02040503050406030204" pitchFamily="18" charset="0"/>
                <a:ea typeface="Cambria" panose="02040503050406030204" pitchFamily="18" charset="0"/>
              </a:rPr>
              <a:t/>
            </a:r>
            <a:br>
              <a:rPr lang="en-US" sz="2800" dirty="0">
                <a:solidFill>
                  <a:srgbClr val="002060"/>
                </a:solidFill>
                <a:latin typeface="Cambria" panose="02040503050406030204" pitchFamily="18" charset="0"/>
                <a:ea typeface="Cambria" panose="02040503050406030204" pitchFamily="18" charset="0"/>
              </a:rPr>
            </a:b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
            </a:r>
            <a:br>
              <a:rPr lang="en-US" sz="2000" dirty="0">
                <a:latin typeface="Cambria" panose="02040503050406030204" pitchFamily="18" charset="0"/>
                <a:ea typeface="Cambria" panose="02040503050406030204" pitchFamily="18" charset="0"/>
              </a:rPr>
            </a:br>
            <a:r>
              <a:rPr lang="en-US" sz="2000" dirty="0">
                <a:latin typeface="Cambria" panose="02040503050406030204" pitchFamily="18" charset="0"/>
                <a:ea typeface="Cambria" panose="02040503050406030204" pitchFamily="18" charset="0"/>
              </a:rPr>
              <a:t> </a:t>
            </a:r>
            <a:endParaRPr lang="sq-AL" sz="2000" b="1" dirty="0">
              <a:solidFill>
                <a:srgbClr val="00B05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457200" y="1676400"/>
            <a:ext cx="8578850" cy="42005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a:latin typeface="Cambria" panose="02040503050406030204" pitchFamily="18" charset="0"/>
                <a:ea typeface="Cambria" panose="02040503050406030204" pitchFamily="18" charset="0"/>
              </a:rPr>
              <a:t>Mjetet juridike janë në dispozicion për </a:t>
            </a:r>
            <a:r>
              <a:rPr lang="en-US" sz="2000" b="1" dirty="0">
                <a:latin typeface="Cambria" panose="02040503050406030204" pitchFamily="18" charset="0"/>
                <a:ea typeface="Cambria" panose="02040503050406030204" pitchFamily="18" charset="0"/>
              </a:rPr>
              <a:t>OE </a:t>
            </a:r>
            <a:r>
              <a:rPr lang="sq-AL" sz="2000" b="1" dirty="0">
                <a:latin typeface="Cambria" panose="02040503050406030204" pitchFamily="18" charset="0"/>
                <a:ea typeface="Cambria" panose="02040503050406030204" pitchFamily="18" charset="0"/>
              </a:rPr>
              <a:t>që ka ose ka pas një interes në marrjen e një kontrate të caktuar </a:t>
            </a:r>
            <a:r>
              <a:rPr lang="sq-AL" sz="2000" dirty="0">
                <a:latin typeface="Cambria" panose="02040503050406030204" pitchFamily="18" charset="0"/>
                <a:ea typeface="Cambria" panose="02040503050406030204" pitchFamily="18" charset="0"/>
              </a:rPr>
              <a:t>dhe i cili rrezikon ose ka rrezikuar të jetë dëmtuar </a:t>
            </a:r>
            <a:r>
              <a:rPr lang="sq-AL" sz="2000" b="1" dirty="0">
                <a:latin typeface="Cambria" panose="02040503050406030204" pitchFamily="18" charset="0"/>
                <a:ea typeface="Cambria" panose="02040503050406030204" pitchFamily="18" charset="0"/>
              </a:rPr>
              <a:t>nga një shkelje </a:t>
            </a:r>
            <a:r>
              <a:rPr lang="en-US" sz="2000" b="1" dirty="0">
                <a:latin typeface="Cambria" panose="02040503050406030204" pitchFamily="18" charset="0"/>
                <a:ea typeface="Cambria" panose="02040503050406030204" pitchFamily="18" charset="0"/>
              </a:rPr>
              <a:t>e</a:t>
            </a:r>
            <a:r>
              <a:rPr lang="sq-AL" sz="2000" b="1" dirty="0">
                <a:latin typeface="Cambria" panose="02040503050406030204" pitchFamily="18" charset="0"/>
                <a:ea typeface="Cambria" panose="02040503050406030204" pitchFamily="18" charset="0"/>
              </a:rPr>
              <a:t> supozuar </a:t>
            </a:r>
            <a:r>
              <a:rPr lang="en-US" sz="2000" dirty="0">
                <a:latin typeface="Cambria" panose="02040503050406030204" pitchFamily="18" charset="0"/>
                <a:ea typeface="Cambria" panose="02040503050406030204" pitchFamily="18" charset="0"/>
              </a:rPr>
              <a:t>e</a:t>
            </a:r>
            <a:r>
              <a:rPr lang="sq-AL" sz="2000" dirty="0">
                <a:latin typeface="Cambria" panose="02040503050406030204" pitchFamily="18" charset="0"/>
                <a:ea typeface="Cambria" panose="02040503050406030204" pitchFamily="18" charset="0"/>
              </a:rPr>
              <a:t> rregullave në fuqi të prokurimit</a:t>
            </a:r>
            <a:r>
              <a:rPr lang="en-US" sz="2000" dirty="0">
                <a:latin typeface="Cambria" panose="02040503050406030204" pitchFamily="18" charset="0"/>
                <a:ea typeface="Cambria" panose="02040503050406030204" pitchFamily="18" charset="0"/>
              </a:rPr>
              <a:t>.</a:t>
            </a:r>
          </a:p>
          <a:p>
            <a:r>
              <a:rPr lang="sq-AL" sz="2000" dirty="0">
                <a:latin typeface="Cambria" panose="02040503050406030204" pitchFamily="18" charset="0"/>
                <a:ea typeface="Cambria" panose="02040503050406030204" pitchFamily="18" charset="0"/>
              </a:rPr>
              <a:t>Kjo nënkupton që të gjithë </a:t>
            </a:r>
            <a:r>
              <a:rPr lang="en-US" sz="2000" dirty="0">
                <a:latin typeface="Cambria" panose="02040503050406030204" pitchFamily="18" charset="0"/>
                <a:ea typeface="Cambria" panose="02040503050406030204" pitchFamily="18" charset="0"/>
              </a:rPr>
              <a:t>OE </a:t>
            </a:r>
            <a:r>
              <a:rPr lang="sq-AL" sz="2000" dirty="0">
                <a:latin typeface="Cambria" panose="02040503050406030204" pitchFamily="18" charset="0"/>
                <a:ea typeface="Cambria" panose="02040503050406030204" pitchFamily="18" charset="0"/>
              </a:rPr>
              <a:t>që kanë</a:t>
            </a:r>
            <a:r>
              <a:rPr lang="en-US" sz="2000" dirty="0">
                <a:latin typeface="Cambria" panose="02040503050406030204" pitchFamily="18" charset="0"/>
                <a:ea typeface="Cambria" panose="02040503050406030204" pitchFamily="18" charset="0"/>
              </a:rPr>
              <a:t>:</a:t>
            </a:r>
          </a:p>
          <a:p>
            <a:pPr>
              <a:buFont typeface="Wingdings" pitchFamily="2" charset="2"/>
              <a:buChar char="ü"/>
            </a:pPr>
            <a:r>
              <a:rPr lang="sq-AL" sz="2000" b="1" dirty="0">
                <a:latin typeface="Cambria" panose="02040503050406030204" pitchFamily="18" charset="0"/>
                <a:ea typeface="Cambria" panose="02040503050406030204" pitchFamily="18" charset="0"/>
              </a:rPr>
              <a:t>Shfaqur interes për pjesëmarrje në një procedure për dhënie të kontratës</a:t>
            </a:r>
            <a:r>
              <a:rPr lang="sq-AL" sz="2000" dirty="0">
                <a:latin typeface="Cambria" panose="02040503050406030204" pitchFamily="18" charset="0"/>
                <a:ea typeface="Cambria" panose="02040503050406030204" pitchFamily="18" charset="0"/>
              </a:rPr>
              <a:t> ose  </a:t>
            </a:r>
            <a:endParaRPr lang="en-US" sz="2000" dirty="0">
              <a:latin typeface="Cambria" panose="02040503050406030204" pitchFamily="18" charset="0"/>
              <a:ea typeface="Cambria" panose="02040503050406030204" pitchFamily="18" charset="0"/>
            </a:endParaRPr>
          </a:p>
          <a:p>
            <a:pPr>
              <a:buFont typeface="Wingdings" pitchFamily="2" charset="2"/>
              <a:buChar char="ü"/>
            </a:pPr>
            <a:r>
              <a:rPr lang="sq-AL" sz="2000" b="1" dirty="0">
                <a:latin typeface="Cambria" panose="02040503050406030204" pitchFamily="18" charset="0"/>
                <a:ea typeface="Cambria" panose="02040503050406030204" pitchFamily="18" charset="0"/>
              </a:rPr>
              <a:t>që mund të kishin vepruar në këtë mënyrë nëse kontrata do të ishte publikuar</a:t>
            </a:r>
            <a:r>
              <a:rPr lang="sq-AL" sz="2000" dirty="0">
                <a:latin typeface="Cambria" panose="02040503050406030204" pitchFamily="18" charset="0"/>
                <a:ea typeface="Cambria" panose="02040503050406030204" pitchFamily="18" charset="0"/>
              </a:rPr>
              <a:t>, kanë të drejtë të përfitojnë nga mjetet juridike në dispozicion</a:t>
            </a:r>
            <a:r>
              <a:rPr lang="en-US" sz="2000" dirty="0">
                <a:latin typeface="Cambria" panose="02040503050406030204" pitchFamily="18" charset="0"/>
                <a:ea typeface="Cambria" panose="02040503050406030204" pitchFamily="18" charset="0"/>
              </a:rPr>
              <a:t>.</a:t>
            </a:r>
          </a:p>
          <a:p>
            <a:endParaRPr lang="en-US" sz="2000" dirty="0">
              <a:latin typeface="Cambria" panose="02040503050406030204" pitchFamily="18" charset="0"/>
              <a:ea typeface="Cambria" panose="02040503050406030204" pitchFamily="18" charset="0"/>
            </a:endParaRPr>
          </a:p>
          <a:p>
            <a:endParaRPr lang="en-US" sz="2000" dirty="0">
              <a:latin typeface="Cambria" panose="02040503050406030204" pitchFamily="18" charset="0"/>
              <a:ea typeface="Cambria" panose="02040503050406030204" pitchFamily="18" charset="0"/>
            </a:endParaRPr>
          </a:p>
          <a:p>
            <a:pPr>
              <a:buClrTx/>
              <a:buFont typeface="Wingdings" charset="0"/>
              <a:buChar char="§"/>
            </a:pPr>
            <a:endParaRPr lang="sq-AL" sz="2000" dirty="0">
              <a:solidFill>
                <a:srgbClr val="0000FF"/>
              </a:solidFill>
              <a:latin typeface="Cambria" panose="02040503050406030204" pitchFamily="18" charset="0"/>
              <a:ea typeface="Cambria" panose="02040503050406030204" pitchFamily="18" charset="0"/>
            </a:endParaRPr>
          </a:p>
          <a:p>
            <a:pPr>
              <a:buClrTx/>
              <a:buFont typeface="Wingdings" charset="0"/>
              <a:buChar char="§"/>
            </a:pPr>
            <a:endParaRPr lang="sq-AL" sz="2000" dirty="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6</a:t>
            </a:fld>
            <a:endParaRPr lang="en-US"/>
          </a:p>
        </p:txBody>
      </p:sp>
      <p:sp>
        <p:nvSpPr>
          <p:cNvPr id="4" name="Footer Placeholder 3"/>
          <p:cNvSpPr>
            <a:spLocks noGrp="1"/>
          </p:cNvSpPr>
          <p:nvPr>
            <p:ph type="ftr" sz="quarter" idx="11"/>
          </p:nvPr>
        </p:nvSpPr>
        <p:spPr>
          <a:xfrm>
            <a:off x="1752600" y="6356350"/>
            <a:ext cx="4267200" cy="365125"/>
          </a:xfrm>
        </p:spPr>
        <p:txBody>
          <a:bodyPr/>
          <a:lstStyle/>
          <a:p>
            <a:r>
              <a:rPr lang="en-US"/>
              <a:t>Departamenti per Trajnime </a:t>
            </a:r>
            <a:endParaRPr lang="en-US" dirty="0"/>
          </a:p>
        </p:txBody>
      </p:sp>
    </p:spTree>
    <p:extLst>
      <p:ext uri="{BB962C8B-B14F-4D97-AF65-F5344CB8AC3E}">
        <p14:creationId xmlns:p14="http://schemas.microsoft.com/office/powerpoint/2010/main" val="2181665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705725" cy="13239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a:solidFill>
                  <a:srgbClr val="002060"/>
                </a:solidFill>
                <a:latin typeface="Cambria" panose="02040503050406030204" pitchFamily="18" charset="0"/>
                <a:ea typeface="Cambria" panose="02040503050406030204" pitchFamily="18" charset="0"/>
              </a:rPr>
              <a:t>Kujt mund ti mohohet mundësia për të paraqitur mjetet juridike </a:t>
            </a:r>
            <a:r>
              <a:rPr lang="en-US" sz="2800" dirty="0">
                <a:solidFill>
                  <a:srgbClr val="002060"/>
                </a:solidFill>
                <a:latin typeface="Cambria" panose="02040503050406030204" pitchFamily="18" charset="0"/>
                <a:ea typeface="Cambria" panose="02040503050406030204" pitchFamily="18" charset="0"/>
              </a:rPr>
              <a:t/>
            </a:r>
            <a:br>
              <a:rPr lang="en-US" sz="2800" dirty="0">
                <a:solidFill>
                  <a:srgbClr val="002060"/>
                </a:solidFill>
                <a:latin typeface="Cambria" panose="02040503050406030204" pitchFamily="18" charset="0"/>
                <a:ea typeface="Cambria" panose="02040503050406030204" pitchFamily="18" charset="0"/>
              </a:rPr>
            </a:br>
            <a:r>
              <a:rPr lang="sq-AL" sz="2800" dirty="0">
                <a:solidFill>
                  <a:srgbClr val="002060"/>
                </a:solidFill>
                <a:latin typeface="Cambria" panose="02040503050406030204" pitchFamily="18" charset="0"/>
                <a:ea typeface="Cambria" panose="02040503050406030204" pitchFamily="18" charset="0"/>
              </a:rPr>
              <a:t> </a:t>
            </a:r>
            <a:r>
              <a:rPr lang="en-US" sz="2800" dirty="0">
                <a:solidFill>
                  <a:srgbClr val="002060"/>
                </a:solidFill>
                <a:latin typeface="Cambria" panose="02040503050406030204" pitchFamily="18" charset="0"/>
                <a:ea typeface="Cambria" panose="02040503050406030204" pitchFamily="18" charset="0"/>
              </a:rPr>
              <a:t/>
            </a:r>
            <a:br>
              <a:rPr lang="en-US" sz="2800" dirty="0">
                <a:solidFill>
                  <a:srgbClr val="002060"/>
                </a:solidFill>
                <a:latin typeface="Cambria" panose="02040503050406030204" pitchFamily="18" charset="0"/>
                <a:ea typeface="Cambria" panose="02040503050406030204" pitchFamily="18" charset="0"/>
              </a:rPr>
            </a:br>
            <a:r>
              <a:rPr lang="en-US" sz="2000" dirty="0">
                <a:latin typeface="Cambria" panose="02040503050406030204" pitchFamily="18" charset="0"/>
                <a:ea typeface="Cambria" panose="02040503050406030204" pitchFamily="18" charset="0"/>
              </a:rPr>
              <a:t/>
            </a:r>
            <a:br>
              <a:rPr lang="en-US" sz="2000" dirty="0">
                <a:latin typeface="Cambria" panose="02040503050406030204" pitchFamily="18" charset="0"/>
                <a:ea typeface="Cambria" panose="02040503050406030204" pitchFamily="18" charset="0"/>
              </a:rPr>
            </a:br>
            <a:r>
              <a:rPr lang="sq-AL" sz="2000" dirty="0">
                <a:latin typeface="Cambria" panose="02040503050406030204" pitchFamily="18" charset="0"/>
                <a:ea typeface="Cambria" panose="02040503050406030204" pitchFamily="18" charset="0"/>
              </a:rPr>
              <a:t> </a:t>
            </a:r>
            <a:r>
              <a:rPr lang="en-US" sz="2000" dirty="0">
                <a:latin typeface="Cambria" panose="02040503050406030204" pitchFamily="18" charset="0"/>
                <a:ea typeface="Cambria" panose="02040503050406030204" pitchFamily="18" charset="0"/>
              </a:rPr>
              <a:t/>
            </a:r>
            <a:br>
              <a:rPr lang="en-US" sz="2000" dirty="0">
                <a:latin typeface="Cambria" panose="02040503050406030204" pitchFamily="18" charset="0"/>
                <a:ea typeface="Cambria" panose="02040503050406030204" pitchFamily="18" charset="0"/>
              </a:rPr>
            </a:br>
            <a:r>
              <a:rPr lang="en-US" sz="2000" dirty="0">
                <a:latin typeface="Cambria" panose="02040503050406030204" pitchFamily="18" charset="0"/>
                <a:ea typeface="Cambria" panose="02040503050406030204" pitchFamily="18" charset="0"/>
              </a:rPr>
              <a:t> </a:t>
            </a:r>
            <a:endParaRPr lang="sq-AL" sz="2000" b="1" dirty="0">
              <a:solidFill>
                <a:srgbClr val="00B05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457200" y="1600200"/>
            <a:ext cx="8578850" cy="42767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dirty="0">
              <a:latin typeface="Cambria" panose="02040503050406030204" pitchFamily="18" charset="0"/>
              <a:ea typeface="Cambria" panose="02040503050406030204" pitchFamily="18" charset="0"/>
            </a:endParaRPr>
          </a:p>
          <a:p>
            <a:r>
              <a:rPr lang="en-US" sz="2000" dirty="0">
                <a:latin typeface="Cambria" panose="02040503050406030204" pitchFamily="18" charset="0"/>
                <a:ea typeface="Cambria" panose="02040503050406030204" pitchFamily="18" charset="0"/>
              </a:rPr>
              <a:t>OE,</a:t>
            </a:r>
            <a:r>
              <a:rPr lang="sq-AL" sz="2000" dirty="0">
                <a:latin typeface="Cambria" panose="02040503050406030204" pitchFamily="18" charset="0"/>
                <a:ea typeface="Cambria" panose="02040503050406030204" pitchFamily="18" charset="0"/>
              </a:rPr>
              <a:t> që </a:t>
            </a:r>
            <a:r>
              <a:rPr lang="sq-AL" sz="2000" b="1" dirty="0">
                <a:latin typeface="Cambria" panose="02040503050406030204" pitchFamily="18" charset="0"/>
                <a:ea typeface="Cambria" panose="02040503050406030204" pitchFamily="18" charset="0"/>
              </a:rPr>
              <a:t>nuk kanë marrë pjesë </a:t>
            </a:r>
            <a:r>
              <a:rPr lang="sq-AL" sz="2000" dirty="0">
                <a:latin typeface="Cambria" panose="02040503050406030204" pitchFamily="18" charset="0"/>
                <a:ea typeface="Cambria" panose="02040503050406030204" pitchFamily="18" charset="0"/>
              </a:rPr>
              <a:t>në procedurën për dhënie të</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kontratës</a:t>
            </a:r>
            <a:r>
              <a:rPr lang="en-US" sz="2000" dirty="0">
                <a:latin typeface="Cambria" panose="02040503050406030204" pitchFamily="18" charset="0"/>
                <a:ea typeface="Cambria" panose="02040503050406030204" pitchFamily="18" charset="0"/>
              </a:rPr>
              <a:t>;</a:t>
            </a:r>
          </a:p>
          <a:p>
            <a:pPr marL="0" indent="0">
              <a:buNone/>
            </a:pPr>
            <a:endParaRPr lang="en-US" sz="2000" dirty="0">
              <a:latin typeface="Cambria" panose="02040503050406030204" pitchFamily="18" charset="0"/>
              <a:ea typeface="Cambria" panose="02040503050406030204" pitchFamily="18" charset="0"/>
            </a:endParaRPr>
          </a:p>
          <a:p>
            <a:r>
              <a:rPr lang="en-US" sz="2000" dirty="0">
                <a:latin typeface="Cambria" panose="02040503050406030204" pitchFamily="18" charset="0"/>
                <a:ea typeface="Cambria" panose="02040503050406030204" pitchFamily="18" charset="0"/>
              </a:rPr>
              <a:t>OE,</a:t>
            </a:r>
            <a:r>
              <a:rPr lang="sq-AL" sz="2000" dirty="0">
                <a:latin typeface="Cambria" panose="02040503050406030204" pitchFamily="18" charset="0"/>
                <a:ea typeface="Cambria" panose="02040503050406030204" pitchFamily="18" charset="0"/>
              </a:rPr>
              <a:t> që janë </a:t>
            </a:r>
            <a:r>
              <a:rPr lang="sq-AL" sz="2000" b="1" dirty="0">
                <a:latin typeface="Cambria" panose="02040503050406030204" pitchFamily="18" charset="0"/>
                <a:ea typeface="Cambria" panose="02040503050406030204" pitchFamily="18" charset="0"/>
              </a:rPr>
              <a:t>përjashtuar në një fazë më të hershme </a:t>
            </a:r>
            <a:r>
              <a:rPr lang="sq-AL" sz="2000" dirty="0">
                <a:latin typeface="Cambria" panose="02040503050406030204" pitchFamily="18" charset="0"/>
                <a:ea typeface="Cambria" panose="02040503050406030204" pitchFamily="18" charset="0"/>
              </a:rPr>
              <a:t>gjatë një procedure për dhënie të kontratës</a:t>
            </a:r>
            <a:r>
              <a:rPr lang="en-US" sz="2000" dirty="0">
                <a:latin typeface="Cambria" panose="02040503050406030204" pitchFamily="18" charset="0"/>
                <a:ea typeface="Cambria" panose="02040503050406030204" pitchFamily="18" charset="0"/>
              </a:rPr>
              <a:t> </a:t>
            </a:r>
            <a:r>
              <a:rPr lang="sq-AL" sz="2000" i="1" dirty="0">
                <a:latin typeface="Cambria" panose="02040503050406030204" pitchFamily="18" charset="0"/>
                <a:ea typeface="Cambria" panose="02040503050406030204" pitchFamily="18" charset="0"/>
              </a:rPr>
              <a:t>(për shembull gjatë fazës së përzgjedhjes)</a:t>
            </a:r>
            <a:r>
              <a:rPr lang="en-US" sz="2000" i="1" dirty="0">
                <a:latin typeface="Cambria" panose="02040503050406030204" pitchFamily="18" charset="0"/>
                <a:ea typeface="Cambria" panose="02040503050406030204" pitchFamily="18" charset="0"/>
              </a:rPr>
              <a:t>;</a:t>
            </a:r>
          </a:p>
          <a:p>
            <a:r>
              <a:rPr lang="sq-AL" sz="2000" b="1" dirty="0">
                <a:latin typeface="Cambria" panose="02040503050406030204" pitchFamily="18" charset="0"/>
                <a:ea typeface="Cambria" panose="02040503050406030204" pitchFamily="18" charset="0"/>
              </a:rPr>
              <a:t>Anëtareve </a:t>
            </a:r>
            <a:r>
              <a:rPr lang="sq-AL" sz="2000" b="1" dirty="0" err="1">
                <a:latin typeface="Cambria" panose="02040503050406030204" pitchFamily="18" charset="0"/>
                <a:ea typeface="Cambria" panose="02040503050406030204" pitchFamily="18" charset="0"/>
              </a:rPr>
              <a:t>konsorciumit</a:t>
            </a:r>
            <a:r>
              <a:rPr lang="sq-AL" sz="2000" b="1"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nuk mund te veprojnë si individë, për shembull ligji lokal mund të siguroje se vetëm </a:t>
            </a:r>
            <a:r>
              <a:rPr lang="en-US" sz="2000" dirty="0" err="1">
                <a:latin typeface="Cambria" panose="02040503050406030204" pitchFamily="18" charset="0"/>
                <a:ea typeface="Cambria" panose="02040503050406030204" pitchFamily="18" charset="0"/>
              </a:rPr>
              <a:t>te</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gjithë anëtaret e </a:t>
            </a:r>
            <a:r>
              <a:rPr lang="sq-AL" sz="2000" dirty="0" err="1">
                <a:latin typeface="Cambria" panose="02040503050406030204" pitchFamily="18" charset="0"/>
                <a:ea typeface="Cambria" panose="02040503050406030204" pitchFamily="18" charset="0"/>
              </a:rPr>
              <a:t>konsorciumit</a:t>
            </a:r>
            <a:r>
              <a:rPr lang="sq-AL" sz="2000" dirty="0">
                <a:latin typeface="Cambria" panose="02040503050406030204" pitchFamily="18" charset="0"/>
                <a:ea typeface="Cambria" panose="02040503050406030204" pitchFamily="18" charset="0"/>
              </a:rPr>
              <a:t> tenderues që veprojnë së bashku mund të parashtrojnë një ankese dhe jo çdo anëtarë të veprojë si i vetëm</a:t>
            </a:r>
            <a:endParaRPr lang="sq-AL" sz="2000" i="1" dirty="0">
              <a:latin typeface="Cambria" panose="02040503050406030204" pitchFamily="18" charset="0"/>
              <a:ea typeface="Cambria" panose="02040503050406030204" pitchFamily="18" charset="0"/>
            </a:endParaRPr>
          </a:p>
          <a:p>
            <a:endParaRPr lang="en-US" sz="2000" i="1" dirty="0">
              <a:latin typeface="Cambria" panose="02040503050406030204" pitchFamily="18" charset="0"/>
              <a:ea typeface="Cambria" panose="02040503050406030204" pitchFamily="18" charset="0"/>
            </a:endParaRPr>
          </a:p>
          <a:p>
            <a:pPr>
              <a:buNone/>
            </a:pPr>
            <a:r>
              <a:rPr lang="sq-AL" sz="2000" dirty="0">
                <a:latin typeface="Cambria" panose="02040503050406030204" pitchFamily="18" charset="0"/>
                <a:ea typeface="Cambria" panose="02040503050406030204" pitchFamily="18" charset="0"/>
              </a:rPr>
              <a:t>    </a:t>
            </a:r>
          </a:p>
          <a:p>
            <a:pPr marL="0" indent="0">
              <a:buNone/>
            </a:pPr>
            <a:r>
              <a:rPr lang="en-US" sz="2000" dirty="0">
                <a:latin typeface="Cambria" panose="02040503050406030204" pitchFamily="18" charset="0"/>
                <a:ea typeface="Cambria" panose="02040503050406030204" pitchFamily="18" charset="0"/>
              </a:rPr>
              <a:t> </a:t>
            </a:r>
          </a:p>
          <a:p>
            <a:endParaRPr lang="en-US" sz="2000" dirty="0">
              <a:latin typeface="Cambria" panose="02040503050406030204" pitchFamily="18" charset="0"/>
              <a:ea typeface="Cambria" panose="02040503050406030204" pitchFamily="18" charset="0"/>
            </a:endParaRPr>
          </a:p>
          <a:p>
            <a:pPr>
              <a:buClrTx/>
              <a:buFont typeface="Wingdings" charset="0"/>
              <a:buChar char="§"/>
            </a:pPr>
            <a:endParaRPr lang="sq-AL" sz="2000" dirty="0">
              <a:solidFill>
                <a:srgbClr val="0000FF"/>
              </a:solidFill>
              <a:latin typeface="Cambria" panose="02040503050406030204" pitchFamily="18" charset="0"/>
              <a:ea typeface="Cambria" panose="02040503050406030204" pitchFamily="18" charset="0"/>
            </a:endParaRPr>
          </a:p>
          <a:p>
            <a:pPr>
              <a:buClrTx/>
              <a:buFont typeface="Wingdings" charset="0"/>
              <a:buChar char="§"/>
            </a:pPr>
            <a:endParaRPr lang="sq-AL" sz="2000" dirty="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7</a:t>
            </a:fld>
            <a:endParaRPr lang="en-US"/>
          </a:p>
        </p:txBody>
      </p:sp>
      <p:sp>
        <p:nvSpPr>
          <p:cNvPr id="4" name="Footer Placeholder 3"/>
          <p:cNvSpPr>
            <a:spLocks noGrp="1"/>
          </p:cNvSpPr>
          <p:nvPr>
            <p:ph type="ftr" sz="quarter" idx="11"/>
          </p:nvPr>
        </p:nvSpPr>
        <p:spPr>
          <a:xfrm>
            <a:off x="1371600" y="6356350"/>
            <a:ext cx="4648200" cy="365125"/>
          </a:xfrm>
        </p:spPr>
        <p:txBody>
          <a:bodyPr/>
          <a:lstStyle/>
          <a:p>
            <a:r>
              <a:rPr lang="en-US"/>
              <a:t>Departamenti per Trajnime </a:t>
            </a:r>
            <a:endParaRPr lang="en-US" dirty="0"/>
          </a:p>
        </p:txBody>
      </p:sp>
    </p:spTree>
    <p:extLst>
      <p:ext uri="{BB962C8B-B14F-4D97-AF65-F5344CB8AC3E}">
        <p14:creationId xmlns:p14="http://schemas.microsoft.com/office/powerpoint/2010/main" val="2181665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914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a:solidFill>
                  <a:srgbClr val="002060"/>
                </a:solidFill>
                <a:latin typeface="Cambria" panose="02040503050406030204" pitchFamily="18" charset="0"/>
                <a:ea typeface="Cambria" panose="02040503050406030204" pitchFamily="18" charset="0"/>
              </a:rPr>
              <a:t>Periudha kohore për ankesë</a:t>
            </a:r>
            <a:r>
              <a:rPr lang="en-US" sz="2800" b="1" dirty="0">
                <a:solidFill>
                  <a:srgbClr val="002060"/>
                </a:solidFill>
                <a:latin typeface="Cambria" panose="02040503050406030204" pitchFamily="18" charset="0"/>
                <a:ea typeface="Cambria" panose="02040503050406030204" pitchFamily="18" charset="0"/>
              </a:rPr>
              <a:t> - BE </a:t>
            </a:r>
            <a:br>
              <a:rPr lang="en-US" sz="2800" b="1" dirty="0">
                <a:solidFill>
                  <a:srgbClr val="002060"/>
                </a:solidFill>
                <a:latin typeface="Cambria" panose="02040503050406030204" pitchFamily="18" charset="0"/>
                <a:ea typeface="Cambria" panose="02040503050406030204" pitchFamily="18" charset="0"/>
              </a:rPr>
            </a:b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0" y="1219200"/>
            <a:ext cx="9144000" cy="46577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a:latin typeface="Cambria" panose="02040503050406030204" pitchFamily="18" charset="0"/>
                <a:ea typeface="Cambria" panose="02040503050406030204" pitchFamily="18" charset="0"/>
              </a:rPr>
              <a:t>Periudha</a:t>
            </a:r>
            <a:r>
              <a:rPr lang="en-US" sz="2000" dirty="0">
                <a:latin typeface="Cambria" panose="02040503050406030204" pitchFamily="18" charset="0"/>
                <a:ea typeface="Cambria" panose="02040503050406030204" pitchFamily="18" charset="0"/>
              </a:rPr>
              <a:t>t</a:t>
            </a:r>
            <a:r>
              <a:rPr lang="sq-AL" sz="2000" dirty="0">
                <a:latin typeface="Cambria" panose="02040503050406030204" pitchFamily="18" charset="0"/>
                <a:ea typeface="Cambria" panose="02040503050406030204" pitchFamily="18" charset="0"/>
              </a:rPr>
              <a:t> kohore të ankesës janë vetëm </a:t>
            </a:r>
            <a:r>
              <a:rPr lang="sq-AL" sz="2000" b="1" dirty="0">
                <a:solidFill>
                  <a:srgbClr val="FF0000"/>
                </a:solidFill>
                <a:latin typeface="Cambria" panose="02040503050406030204" pitchFamily="18" charset="0"/>
                <a:ea typeface="Cambria" panose="02040503050406030204" pitchFamily="18" charset="0"/>
              </a:rPr>
              <a:t>kërkesat minimale; </a:t>
            </a:r>
            <a:endParaRPr lang="en-US" sz="2000" b="1" dirty="0">
              <a:solidFill>
                <a:srgbClr val="FF0000"/>
              </a:solidFill>
              <a:latin typeface="Cambria" panose="02040503050406030204" pitchFamily="18" charset="0"/>
              <a:ea typeface="Cambria" panose="02040503050406030204" pitchFamily="18" charset="0"/>
            </a:endParaRPr>
          </a:p>
          <a:p>
            <a:r>
              <a:rPr lang="en-US" sz="2000" dirty="0">
                <a:latin typeface="Cambria" panose="02040503050406030204" pitchFamily="18" charset="0"/>
                <a:ea typeface="Cambria" panose="02040503050406030204" pitchFamily="18" charset="0"/>
              </a:rPr>
              <a:t>L</a:t>
            </a:r>
            <a:r>
              <a:rPr lang="sq-AL" sz="2000" dirty="0" err="1">
                <a:latin typeface="Cambria" panose="02040503050406030204" pitchFamily="18" charset="0"/>
                <a:ea typeface="Cambria" panose="02040503050406030204" pitchFamily="18" charset="0"/>
              </a:rPr>
              <a:t>igjet</a:t>
            </a:r>
            <a:r>
              <a:rPr lang="sq-AL"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kombetare</a:t>
            </a:r>
            <a:r>
              <a:rPr lang="sq-AL" sz="2000" dirty="0">
                <a:latin typeface="Cambria" panose="02040503050406030204" pitchFamily="18" charset="0"/>
                <a:ea typeface="Cambria" panose="02040503050406030204" pitchFamily="18" charset="0"/>
              </a:rPr>
              <a:t> mund të sigurojnë periudha kohore edhe </a:t>
            </a:r>
            <a:r>
              <a:rPr lang="sq-AL" sz="2000" b="1" dirty="0">
                <a:solidFill>
                  <a:srgbClr val="FF0000"/>
                </a:solidFill>
                <a:latin typeface="Cambria" panose="02040503050406030204" pitchFamily="18" charset="0"/>
                <a:ea typeface="Cambria" panose="02040503050406030204" pitchFamily="18" charset="0"/>
              </a:rPr>
              <a:t>më të gjata (por jo më të shkurta)</a:t>
            </a:r>
            <a:r>
              <a:rPr lang="sq-AL" sz="2000" dirty="0">
                <a:latin typeface="Cambria" panose="02040503050406030204" pitchFamily="18" charset="0"/>
                <a:ea typeface="Cambria" panose="02040503050406030204" pitchFamily="18" charset="0"/>
              </a:rPr>
              <a:t> </a:t>
            </a:r>
            <a:endParaRPr lang="sq-AL" sz="2000" dirty="0">
              <a:solidFill>
                <a:srgbClr val="0000FF"/>
              </a:solidFill>
              <a:latin typeface="Cambria" panose="02040503050406030204" pitchFamily="18" charset="0"/>
              <a:ea typeface="Cambria" panose="02040503050406030204" pitchFamily="18" charset="0"/>
            </a:endParaRPr>
          </a:p>
          <a:p>
            <a:pPr>
              <a:buClrTx/>
              <a:buFont typeface="Wingdings" charset="0"/>
              <a:buChar char="§"/>
            </a:pPr>
            <a:r>
              <a:rPr lang="sq-AL" sz="2000" dirty="0">
                <a:latin typeface="Cambria" panose="02040503050406030204" pitchFamily="18" charset="0"/>
                <a:ea typeface="Cambria" panose="02040503050406030204" pitchFamily="18" charset="0"/>
              </a:rPr>
              <a:t>se paku </a:t>
            </a:r>
            <a:r>
              <a:rPr lang="sq-AL" sz="2000" b="1" dirty="0">
                <a:latin typeface="Cambria" panose="02040503050406030204" pitchFamily="18" charset="0"/>
                <a:ea typeface="Cambria" panose="02040503050406030204" pitchFamily="18" charset="0"/>
              </a:rPr>
              <a:t>10 dite kalendarike</a:t>
            </a:r>
            <a:r>
              <a:rPr lang="sq-AL" sz="2000" dirty="0">
                <a:latin typeface="Cambria" panose="02040503050406030204" pitchFamily="18" charset="0"/>
                <a:ea typeface="Cambria" panose="02040503050406030204" pitchFamily="18" charset="0"/>
              </a:rPr>
              <a:t>, duke filluar nga dita </a:t>
            </a:r>
            <a:r>
              <a:rPr lang="sq-AL" sz="2000" b="1" dirty="0">
                <a:latin typeface="Cambria" panose="02040503050406030204" pitchFamily="18" charset="0"/>
                <a:ea typeface="Cambria" panose="02040503050406030204" pitchFamily="18" charset="0"/>
              </a:rPr>
              <a:t>kur AK dërgon njoftimin për vendimin për dhënie te kontratës tek tenderuesit ose kandidatet, nëse përdoret faksi apo mjetet elektronike</a:t>
            </a:r>
            <a:r>
              <a:rPr lang="sq-AL" sz="2000" dirty="0">
                <a:latin typeface="Cambria" panose="02040503050406030204" pitchFamily="18" charset="0"/>
                <a:ea typeface="Cambria" panose="02040503050406030204" pitchFamily="18" charset="0"/>
              </a:rPr>
              <a:t>;</a:t>
            </a:r>
            <a:r>
              <a:rPr lang="sq-AL" sz="2000" dirty="0">
                <a:solidFill>
                  <a:srgbClr val="0000FF"/>
                </a:solidFill>
                <a:latin typeface="Cambria" panose="02040503050406030204" pitchFamily="18" charset="0"/>
                <a:ea typeface="Cambria" panose="02040503050406030204" pitchFamily="18" charset="0"/>
              </a:rPr>
              <a:t> </a:t>
            </a:r>
          </a:p>
          <a:p>
            <a:pPr>
              <a:buFont typeface="Wingdings" charset="0"/>
              <a:buChar char="§"/>
            </a:pPr>
            <a:r>
              <a:rPr lang="sq-AL" sz="2000" dirty="0">
                <a:latin typeface="Cambria" panose="02040503050406030204" pitchFamily="18" charset="0"/>
                <a:ea typeface="Cambria" panose="02040503050406030204" pitchFamily="18" charset="0"/>
              </a:rPr>
              <a:t>Nëse </a:t>
            </a:r>
            <a:r>
              <a:rPr lang="en-US" sz="2000" dirty="0">
                <a:latin typeface="Cambria" panose="02040503050406030204" pitchFamily="18" charset="0"/>
                <a:ea typeface="Cambria" panose="02040503050406030204" pitchFamily="18" charset="0"/>
              </a:rPr>
              <a:t>AK,</a:t>
            </a:r>
            <a:r>
              <a:rPr lang="sq-AL" sz="2000" dirty="0">
                <a:latin typeface="Cambria" panose="02040503050406030204" pitchFamily="18" charset="0"/>
                <a:ea typeface="Cambria" panose="02040503050406030204" pitchFamily="18" charset="0"/>
              </a:rPr>
              <a:t> përdor mjete tjera te komunikimit </a:t>
            </a:r>
            <a:r>
              <a:rPr lang="sq-AL" sz="2000" b="1" dirty="0">
                <a:latin typeface="Cambria" panose="02040503050406030204" pitchFamily="18" charset="0"/>
                <a:ea typeface="Cambria" panose="02040503050406030204" pitchFamily="18" charset="0"/>
              </a:rPr>
              <a:t>(siç është posta)</a:t>
            </a:r>
            <a:r>
              <a:rPr lang="sq-AL" sz="2000" dirty="0">
                <a:latin typeface="Cambria" panose="02040503050406030204" pitchFamily="18" charset="0"/>
                <a:ea typeface="Cambria" panose="02040503050406030204" pitchFamily="18" charset="0"/>
              </a:rPr>
              <a:t>, atëherë periudha kohore për ankesa duhet te zgjasë se paku </a:t>
            </a:r>
            <a:endParaRPr lang="en-US" sz="20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b="1" dirty="0">
                <a:latin typeface="Cambria" panose="02040503050406030204" pitchFamily="18" charset="0"/>
                <a:ea typeface="Cambria" panose="02040503050406030204" pitchFamily="18" charset="0"/>
              </a:rPr>
              <a:t>15 dite duke filluar nga data e dërgimit te njoftimin për dhënie te kontratës </a:t>
            </a:r>
            <a:r>
              <a:rPr lang="sq-AL" sz="2000" dirty="0">
                <a:latin typeface="Cambria" panose="02040503050406030204" pitchFamily="18" charset="0"/>
                <a:ea typeface="Cambria" panose="02040503050406030204" pitchFamily="18" charset="0"/>
              </a:rPr>
              <a:t>ose</a:t>
            </a:r>
            <a:endParaRPr lang="en-US" sz="20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se paku 10 dite kalendarike duke filluar nga dita vijuese kur tenderuesi ose kandidati ka pranuar njoftimin për vendimin te dhënies se kontratës. </a:t>
            </a:r>
            <a:endParaRPr lang="en-US" sz="2000" b="1" dirty="0">
              <a:latin typeface="Cambria" panose="02040503050406030204" pitchFamily="18" charset="0"/>
              <a:ea typeface="Cambria" panose="02040503050406030204" pitchFamily="18" charset="0"/>
            </a:endParaRPr>
          </a:p>
          <a:p>
            <a:pPr>
              <a:buClrTx/>
              <a:buFont typeface="Wingdings" charset="0"/>
              <a:buChar char="§"/>
            </a:pPr>
            <a:endParaRPr lang="sq-AL" sz="2000" dirty="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8</a:t>
            </a:fld>
            <a:endParaRPr lang="en-US"/>
          </a:p>
        </p:txBody>
      </p:sp>
      <p:sp>
        <p:nvSpPr>
          <p:cNvPr id="4" name="Footer Placeholder 3"/>
          <p:cNvSpPr>
            <a:spLocks noGrp="1"/>
          </p:cNvSpPr>
          <p:nvPr>
            <p:ph type="ftr" sz="quarter" idx="11"/>
          </p:nvPr>
        </p:nvSpPr>
        <p:spPr>
          <a:xfrm>
            <a:off x="1295400" y="6356350"/>
            <a:ext cx="4724400" cy="365125"/>
          </a:xfrm>
        </p:spPr>
        <p:txBody>
          <a:bodyPr/>
          <a:lstStyle/>
          <a:p>
            <a:r>
              <a:rPr lang="en-US"/>
              <a:t>Departamenti per Trajnime </a:t>
            </a:r>
            <a:endParaRPr lang="en-US" dirty="0"/>
          </a:p>
        </p:txBody>
      </p:sp>
    </p:spTree>
    <p:extLst>
      <p:ext uri="{BB962C8B-B14F-4D97-AF65-F5344CB8AC3E}">
        <p14:creationId xmlns:p14="http://schemas.microsoft.com/office/powerpoint/2010/main" val="2181665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872412" cy="13239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a:solidFill>
                  <a:srgbClr val="002060"/>
                </a:solidFill>
                <a:latin typeface="Cambria" panose="02040503050406030204" pitchFamily="18" charset="0"/>
                <a:ea typeface="Cambria" panose="02040503050406030204" pitchFamily="18" charset="0"/>
              </a:rPr>
              <a:t>Periudha kohore për ankesë</a:t>
            </a:r>
            <a:r>
              <a:rPr lang="en-US" sz="2800" b="1" dirty="0">
                <a:solidFill>
                  <a:srgbClr val="002060"/>
                </a:solidFill>
                <a:latin typeface="Cambria" panose="02040503050406030204" pitchFamily="18" charset="0"/>
                <a:ea typeface="Cambria" panose="02040503050406030204" pitchFamily="18" charset="0"/>
              </a:rPr>
              <a:t> – BE (2) </a:t>
            </a:r>
            <a:br>
              <a:rPr lang="en-US" sz="2800" b="1" dirty="0">
                <a:solidFill>
                  <a:srgbClr val="002060"/>
                </a:solidFill>
                <a:latin typeface="Cambria" panose="02040503050406030204" pitchFamily="18" charset="0"/>
                <a:ea typeface="Cambria" panose="02040503050406030204" pitchFamily="18" charset="0"/>
              </a:rPr>
            </a:b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609600" y="1371600"/>
            <a:ext cx="8426450" cy="45053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0"/>
              <a:buChar char="§"/>
            </a:pPr>
            <a:endParaRPr lang="en-US" sz="2000" dirty="0">
              <a:latin typeface="Cambria" panose="02040503050406030204" pitchFamily="18" charset="0"/>
              <a:ea typeface="Cambria" panose="02040503050406030204" pitchFamily="18" charset="0"/>
            </a:endParaRPr>
          </a:p>
          <a:p>
            <a:pPr>
              <a:buFont typeface="Arial" pitchFamily="34" charset="0"/>
              <a:buChar char="•"/>
            </a:pPr>
            <a:r>
              <a:rPr lang="sq-AL" sz="2000" dirty="0">
                <a:latin typeface="Cambria" panose="02040503050406030204" pitchFamily="18" charset="0"/>
                <a:ea typeface="Cambria" panose="02040503050406030204" pitchFamily="18" charset="0"/>
              </a:rPr>
              <a:t>Gjate kësaj periudhe të ankesave, tenderuesit e refuzuar mund te aplikojnë për shqyrtim te vendimit për shpërblim,  </a:t>
            </a:r>
            <a:r>
              <a:rPr lang="sq-AL" sz="2000" b="1" dirty="0">
                <a:latin typeface="Cambria" panose="02040503050406030204" pitchFamily="18" charset="0"/>
                <a:ea typeface="Cambria" panose="02040503050406030204" pitchFamily="18" charset="0"/>
              </a:rPr>
              <a:t>se pari tek AK ose direkt te organi shqyrtues për prokurimi ose ne Gjykate . </a:t>
            </a:r>
          </a:p>
          <a:p>
            <a:pPr>
              <a:buFont typeface="Arial" pitchFamily="34" charset="0"/>
              <a:buChar char="•"/>
            </a:pPr>
            <a:endParaRPr lang="en-US" sz="2000" dirty="0">
              <a:latin typeface="Cambria" panose="02040503050406030204" pitchFamily="18" charset="0"/>
              <a:ea typeface="Cambria" panose="02040503050406030204" pitchFamily="18" charset="0"/>
            </a:endParaRPr>
          </a:p>
          <a:p>
            <a:pPr>
              <a:buFont typeface="Arial" pitchFamily="34" charset="0"/>
              <a:buChar char="•"/>
            </a:pPr>
            <a:r>
              <a:rPr lang="sq-AL" sz="2000" dirty="0">
                <a:latin typeface="Cambria" panose="02040503050406030204" pitchFamily="18" charset="0"/>
                <a:ea typeface="Cambria" panose="02040503050406030204" pitchFamily="18" charset="0"/>
              </a:rPr>
              <a:t>Kjo zgjidhje varet nga ligjet kombëtare</a:t>
            </a:r>
          </a:p>
          <a:p>
            <a:pPr>
              <a:buClrTx/>
              <a:buFont typeface="Wingdings" charset="0"/>
              <a:buChar char="§"/>
            </a:pPr>
            <a:endParaRPr lang="sq-AL" sz="2000" dirty="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9</a:t>
            </a:fld>
            <a:endParaRPr lang="en-US"/>
          </a:p>
        </p:txBody>
      </p:sp>
      <p:sp>
        <p:nvSpPr>
          <p:cNvPr id="4" name="Footer Placeholder 3"/>
          <p:cNvSpPr>
            <a:spLocks noGrp="1"/>
          </p:cNvSpPr>
          <p:nvPr>
            <p:ph type="ftr" sz="quarter" idx="11"/>
          </p:nvPr>
        </p:nvSpPr>
        <p:spPr>
          <a:xfrm>
            <a:off x="1143000" y="6356350"/>
            <a:ext cx="4876800" cy="365125"/>
          </a:xfrm>
        </p:spPr>
        <p:txBody>
          <a:bodyPr/>
          <a:lstStyle/>
          <a:p>
            <a:r>
              <a:rPr lang="en-US"/>
              <a:t>Departamenti per Trajnime </a:t>
            </a:r>
            <a:endParaRPr lang="en-US" dirty="0"/>
          </a:p>
        </p:txBody>
      </p:sp>
    </p:spTree>
    <p:extLst>
      <p:ext uri="{BB962C8B-B14F-4D97-AF65-F5344CB8AC3E}">
        <p14:creationId xmlns:p14="http://schemas.microsoft.com/office/powerpoint/2010/main" val="2181665624"/>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themeOverride>
</file>

<file path=ppt/theme/themeOverride2.xml><?xml version="1.0" encoding="utf-8"?>
<a:themeOverride xmlns:a="http://schemas.openxmlformats.org/drawingml/2006/main">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themeOverride>
</file>

<file path=ppt/theme/themeOverride3.xml><?xml version="1.0" encoding="utf-8"?>
<a:themeOverride xmlns:a="http://schemas.openxmlformats.org/drawingml/2006/main">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themeOverride>
</file>

<file path=ppt/theme/themeOverride4.xml><?xml version="1.0" encoding="utf-8"?>
<a:themeOverride xmlns:a="http://schemas.openxmlformats.org/drawingml/2006/main">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themeOverride>
</file>

<file path=ppt/theme/themeOverride5.xml><?xml version="1.0" encoding="utf-8"?>
<a:themeOverride xmlns:a="http://schemas.openxmlformats.org/drawingml/2006/main">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emplate/>
  <TotalTime>22721</TotalTime>
  <Words>4912</Words>
  <Application>Microsoft Office PowerPoint</Application>
  <PresentationFormat>On-screen Show (4:3)</PresentationFormat>
  <Paragraphs>559</Paragraphs>
  <Slides>56</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56</vt:i4>
      </vt:variant>
    </vt:vector>
  </HeadingPairs>
  <TitlesOfParts>
    <vt:vector size="66" baseType="lpstr">
      <vt:lpstr>ＭＳ Ｐゴシック</vt:lpstr>
      <vt:lpstr>Agency FB</vt:lpstr>
      <vt:lpstr>Arial</vt:lpstr>
      <vt:lpstr>Calibri</vt:lpstr>
      <vt:lpstr>Cambria</vt:lpstr>
      <vt:lpstr>Garamond</vt:lpstr>
      <vt:lpstr>MS Mincho</vt:lpstr>
      <vt:lpstr>Times New Roman</vt:lpstr>
      <vt:lpstr>Wingdings</vt:lpstr>
      <vt:lpstr>Default Design</vt:lpstr>
      <vt:lpstr>PowerPoint Presentation</vt:lpstr>
      <vt:lpstr>Përmbledhja e trajnimit</vt:lpstr>
      <vt:lpstr>Korniza ligjore e BE-se për mjete juridike</vt:lpstr>
      <vt:lpstr>Korniza ligjore e BE-se për mjete juridike (2)</vt:lpstr>
      <vt:lpstr>Korniza ligjore e BE-se për mjete juridike (3)</vt:lpstr>
      <vt:lpstr>E drejta për përdorimin e mjeteve  juridike    </vt:lpstr>
      <vt:lpstr>Kujt mund ti mohohet mundësia për të paraqitur mjetet juridike        </vt:lpstr>
      <vt:lpstr>Periudha kohore për ankesë - BE  </vt:lpstr>
      <vt:lpstr>Periudha kohore për ankesë – BE (2)  </vt:lpstr>
      <vt:lpstr>Procedurat e shqyrtimit të ankesave bazuar në LPP të Kosovës   </vt:lpstr>
      <vt:lpstr>Zgjidhja preliminare e mosmarrëveshjeve (Neni 108A) </vt:lpstr>
      <vt:lpstr>Paraqitja e kërkesës për rishqyrtim dhe afatet kohore</vt:lpstr>
      <vt:lpstr>Paraqitja e kërkesës për rishqyrtim dhe afatet kohore (2)</vt:lpstr>
      <vt:lpstr>Kërkesë për Ri-shqyrtim     </vt:lpstr>
      <vt:lpstr>Kërkesë për Ri-shqyrtim (2)     </vt:lpstr>
      <vt:lpstr>Pezullimi i aktivitetit te prokurimit </vt:lpstr>
      <vt:lpstr>Refuzimi i një kërkese për shqyrtim </vt:lpstr>
      <vt:lpstr>Vendimet e AK – për shqyrtim te kërkesave </vt:lpstr>
      <vt:lpstr>Vendimet e AK – për shqyrtim te kërkesave (2) </vt:lpstr>
      <vt:lpstr>Vendimet e AK – për shqyrtim te kërkesave (3) </vt:lpstr>
      <vt:lpstr> Vendimet e AK – për shqyrtim te kërkesave (4) </vt:lpstr>
      <vt:lpstr>Vendimet e AK – për shqyrtim te kërkesave (5) </vt:lpstr>
      <vt:lpstr>Ushtrim ne grupe 1</vt:lpstr>
      <vt:lpstr>SKEMA E RRJEDHËS SË PROCEDURËS SË ANKESAVE – Shkalla I – pranë AK </vt:lpstr>
      <vt:lpstr>SKEMA E RRJEDHËS SË PROCEDURËS SË ANKESAVE – Shkalla I – pranë AK (2) </vt:lpstr>
      <vt:lpstr>PARAQITJA E ANKESËS PRANË OSHP-se </vt:lpstr>
      <vt:lpstr>Përmbajtja e një ankese të dorëzuar OSHP-së (2) </vt:lpstr>
      <vt:lpstr>Kompletimi i Ankesës </vt:lpstr>
      <vt:lpstr> Efekti pezullues i ankesave   </vt:lpstr>
      <vt:lpstr>Vendimi i OSHP   </vt:lpstr>
      <vt:lpstr>Vendimi i OSHP (2)</vt:lpstr>
      <vt:lpstr>Vendimi i OSHP (3)</vt:lpstr>
      <vt:lpstr>Paraqitja e ankesës pranë Gjykatës Themelore (Tarifat e Ankesave )</vt:lpstr>
      <vt:lpstr>Pyetje 1</vt:lpstr>
      <vt:lpstr>Pyetje 2</vt:lpstr>
      <vt:lpstr>Pyetje 3</vt:lpstr>
      <vt:lpstr>Tarifa e ankesave </vt:lpstr>
      <vt:lpstr>Tarifa e ankesave (2) </vt:lpstr>
      <vt:lpstr> </vt:lpstr>
      <vt:lpstr>Organi Shqyrtues i Prokurimit</vt:lpstr>
      <vt:lpstr>Organi Shqyrtues i Prokurimit (2)</vt:lpstr>
      <vt:lpstr>Emërimi i anëtarëve të OSHP-se</vt:lpstr>
      <vt:lpstr>ORGANI  SHQYRTUES  I  PROKURIMIT ( OSHP )  </vt:lpstr>
      <vt:lpstr>PROCEDURAT E SHQYRTIMIT TË PROKURIMIT  Parimet</vt:lpstr>
      <vt:lpstr>Kompetencat e OSHP-së</vt:lpstr>
      <vt:lpstr>Kompetencat e OSHP-së (2)</vt:lpstr>
      <vt:lpstr>Kompetencat e OSHP-së (3)</vt:lpstr>
      <vt:lpstr>Rregullat e procedurës OSHP</vt:lpstr>
      <vt:lpstr>Shqyrtimi fillestar nga eksperti shqyrtues </vt:lpstr>
      <vt:lpstr>Përgjegjësitë e ekspertit shqyrtues dhe të autoritetit kontraktues </vt:lpstr>
      <vt:lpstr>Përgjegjësitë e ekspertit shqyrtues dhe të autoritetit kontraktues (2) </vt:lpstr>
      <vt:lpstr>Veprimet e Gjykatave</vt:lpstr>
      <vt:lpstr> SKEMA E RRJEDHËS SË PROCEDURËS SË ANKESAVE – Shkalla II – Ankesa pranë OSHP-së</vt:lpstr>
      <vt:lpstr> SKEMA E RRJEDHËS SË PROCEDURËS SË ANKESAVE – Shkalla II – Ankesa pranë OSHP-së (2)</vt:lpstr>
      <vt:lpstr>        Pyetje???</vt:lpstr>
      <vt:lpstr>        Falemnderit!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Nikos Manolopoulos</dc:creator>
  <cp:lastModifiedBy>Ilirk</cp:lastModifiedBy>
  <cp:revision>607</cp:revision>
  <cp:lastPrinted>2021-09-10T13:13:45Z</cp:lastPrinted>
  <dcterms:created xsi:type="dcterms:W3CDTF">1601-01-01T00:00:00Z</dcterms:created>
  <dcterms:modified xsi:type="dcterms:W3CDTF">2024-04-16T17:44:57Z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